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419" r:id="rId3"/>
    <p:sldId id="420" r:id="rId4"/>
    <p:sldId id="405" r:id="rId5"/>
    <p:sldId id="415" r:id="rId6"/>
    <p:sldId id="421" r:id="rId7"/>
    <p:sldId id="424" r:id="rId8"/>
    <p:sldId id="423" r:id="rId9"/>
    <p:sldId id="422" r:id="rId10"/>
    <p:sldId id="435" r:id="rId11"/>
    <p:sldId id="437" r:id="rId12"/>
    <p:sldId id="439" r:id="rId13"/>
    <p:sldId id="440" r:id="rId14"/>
    <p:sldId id="441" r:id="rId15"/>
    <p:sldId id="442" r:id="rId16"/>
    <p:sldId id="443" r:id="rId17"/>
    <p:sldId id="425" r:id="rId18"/>
    <p:sldId id="426" r:id="rId19"/>
    <p:sldId id="444" r:id="rId20"/>
    <p:sldId id="429" r:id="rId21"/>
    <p:sldId id="430" r:id="rId22"/>
    <p:sldId id="432" r:id="rId23"/>
    <p:sldId id="434" r:id="rId24"/>
    <p:sldId id="445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Helle Formatvorlage 3 - Akz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941"/>
    <p:restoredTop sz="94620"/>
  </p:normalViewPr>
  <p:slideViewPr>
    <p:cSldViewPr snapToGrid="0" snapToObjects="1">
      <p:cViewPr varScale="1">
        <p:scale>
          <a:sx n="87" d="100"/>
          <a:sy n="87" d="100"/>
        </p:scale>
        <p:origin x="52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C95368-3490-D54C-9A8B-6CD6141A6F60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47D9F7E-FBD8-664C-A902-0A637EC46E69}">
      <dgm:prSet phldrT="[Text]"/>
      <dgm:spPr/>
      <dgm:t>
        <a:bodyPr/>
        <a:lstStyle/>
        <a:p>
          <a:r>
            <a:rPr lang="de-DE" dirty="0"/>
            <a:t>10 </a:t>
          </a:r>
          <a:r>
            <a:rPr lang="de-DE" dirty="0" err="1"/>
            <a:t>February</a:t>
          </a:r>
          <a:r>
            <a:rPr lang="de-DE" dirty="0"/>
            <a:t>: </a:t>
          </a:r>
          <a:r>
            <a:rPr lang="de-DE" dirty="0" err="1"/>
            <a:t>webinar</a:t>
          </a:r>
          <a:r>
            <a:rPr lang="de-DE" dirty="0"/>
            <a:t> „in </a:t>
          </a:r>
          <a:r>
            <a:rPr lang="de-DE" dirty="0" err="1"/>
            <a:t>Italy</a:t>
          </a:r>
          <a:r>
            <a:rPr lang="de-DE" dirty="0"/>
            <a:t>“: „CertiLingua Project </a:t>
          </a:r>
          <a:r>
            <a:rPr lang="de-DE" dirty="0" err="1"/>
            <a:t>Documentations</a:t>
          </a:r>
          <a:r>
            <a:rPr lang="de-DE" dirty="0"/>
            <a:t> </a:t>
          </a:r>
          <a:r>
            <a:rPr lang="de-DE" dirty="0" err="1"/>
            <a:t>with</a:t>
          </a:r>
          <a:r>
            <a:rPr lang="de-DE" dirty="0"/>
            <a:t> audio-</a:t>
          </a:r>
          <a:r>
            <a:rPr lang="de-DE" dirty="0" err="1"/>
            <a:t>visual</a:t>
          </a:r>
          <a:r>
            <a:rPr lang="de-DE" dirty="0"/>
            <a:t> </a:t>
          </a:r>
          <a:r>
            <a:rPr lang="de-DE" dirty="0" err="1"/>
            <a:t>elements</a:t>
          </a:r>
          <a:r>
            <a:rPr lang="de-DE" dirty="0"/>
            <a:t>“</a:t>
          </a:r>
        </a:p>
      </dgm:t>
    </dgm:pt>
    <dgm:pt modelId="{3023F5E2-7636-6149-ACFE-6B6BDF15974F}" type="parTrans" cxnId="{48146943-950E-5B43-AFB7-AE10EAA2FFD7}">
      <dgm:prSet/>
      <dgm:spPr/>
      <dgm:t>
        <a:bodyPr/>
        <a:lstStyle/>
        <a:p>
          <a:endParaRPr lang="de-DE"/>
        </a:p>
      </dgm:t>
    </dgm:pt>
    <dgm:pt modelId="{32E781CE-FC4E-B04C-B7A5-6B67E6E82E13}" type="sibTrans" cxnId="{48146943-950E-5B43-AFB7-AE10EAA2FFD7}">
      <dgm:prSet/>
      <dgm:spPr/>
      <dgm:t>
        <a:bodyPr/>
        <a:lstStyle/>
        <a:p>
          <a:endParaRPr lang="de-DE"/>
        </a:p>
      </dgm:t>
    </dgm:pt>
    <dgm:pt modelId="{D07BACD3-C3A1-424E-A4ED-7102799027C5}">
      <dgm:prSet phldrT="[Text]"/>
      <dgm:spPr/>
      <dgm:t>
        <a:bodyPr/>
        <a:lstStyle/>
        <a:p>
          <a:r>
            <a:rPr lang="de-DE" dirty="0" err="1"/>
            <a:t>about</a:t>
          </a:r>
          <a:r>
            <a:rPr lang="de-DE" dirty="0"/>
            <a:t> 100 </a:t>
          </a:r>
          <a:r>
            <a:rPr lang="de-DE" dirty="0" err="1"/>
            <a:t>participants</a:t>
          </a:r>
          <a:r>
            <a:rPr lang="de-DE" dirty="0"/>
            <a:t>, 3 </a:t>
          </a:r>
          <a:r>
            <a:rPr lang="de-DE" dirty="0" err="1"/>
            <a:t>hours</a:t>
          </a:r>
          <a:endParaRPr lang="de-DE" dirty="0"/>
        </a:p>
        <a:p>
          <a:r>
            <a:rPr lang="de-DE" b="1" i="1" dirty="0" err="1"/>
            <a:t>can</a:t>
          </a:r>
          <a:r>
            <a:rPr lang="de-DE" b="1" i="1" dirty="0"/>
            <a:t>-do-spirit, </a:t>
          </a:r>
          <a:r>
            <a:rPr lang="de-DE" b="1" i="1" dirty="0" err="1"/>
            <a:t>enthusiam</a:t>
          </a:r>
          <a:endParaRPr lang="de-DE" b="1" dirty="0"/>
        </a:p>
      </dgm:t>
    </dgm:pt>
    <dgm:pt modelId="{0A6D0F00-EFA2-DE45-920F-0B601F2E7647}" type="parTrans" cxnId="{BD0CFE03-FC4C-1A47-924E-3B07839B1699}">
      <dgm:prSet/>
      <dgm:spPr/>
      <dgm:t>
        <a:bodyPr/>
        <a:lstStyle/>
        <a:p>
          <a:endParaRPr lang="de-DE"/>
        </a:p>
      </dgm:t>
    </dgm:pt>
    <dgm:pt modelId="{99F826DA-7016-3841-87C5-DF4447CDF27F}" type="sibTrans" cxnId="{BD0CFE03-FC4C-1A47-924E-3B07839B1699}">
      <dgm:prSet/>
      <dgm:spPr/>
      <dgm:t>
        <a:bodyPr/>
        <a:lstStyle/>
        <a:p>
          <a:endParaRPr lang="de-DE"/>
        </a:p>
      </dgm:t>
    </dgm:pt>
    <dgm:pt modelId="{45D93353-7CCD-7143-8321-60B0753D13FD}">
      <dgm:prSet phldrT="[Text]"/>
      <dgm:spPr/>
      <dgm:t>
        <a:bodyPr/>
        <a:lstStyle/>
        <a:p>
          <a:r>
            <a:rPr lang="de-DE" i="1" dirty="0"/>
            <a:t>quick </a:t>
          </a:r>
          <a:r>
            <a:rPr lang="de-DE" i="1" dirty="0" err="1"/>
            <a:t>and</a:t>
          </a:r>
          <a:r>
            <a:rPr lang="de-DE" i="1" dirty="0"/>
            <a:t> </a:t>
          </a:r>
          <a:r>
            <a:rPr lang="de-DE" i="1" dirty="0" err="1"/>
            <a:t>dirty</a:t>
          </a:r>
          <a:r>
            <a:rPr lang="de-DE" i="1" dirty="0"/>
            <a:t> </a:t>
          </a:r>
          <a:r>
            <a:rPr lang="de-DE" dirty="0" err="1"/>
            <a:t>organisation</a:t>
          </a:r>
          <a:r>
            <a:rPr lang="de-DE" dirty="0"/>
            <a:t> </a:t>
          </a:r>
          <a:r>
            <a:rPr lang="de-DE" dirty="0" err="1"/>
            <a:t>of</a:t>
          </a:r>
          <a:r>
            <a:rPr lang="de-DE" dirty="0"/>
            <a:t> a „</a:t>
          </a:r>
          <a:r>
            <a:rPr lang="de-DE" dirty="0" err="1"/>
            <a:t>dating</a:t>
          </a:r>
          <a:r>
            <a:rPr lang="de-DE" dirty="0"/>
            <a:t> </a:t>
          </a:r>
          <a:r>
            <a:rPr lang="de-DE" dirty="0" err="1"/>
            <a:t>event</a:t>
          </a:r>
          <a:r>
            <a:rPr lang="de-DE" dirty="0"/>
            <a:t>“</a:t>
          </a:r>
        </a:p>
      </dgm:t>
    </dgm:pt>
    <dgm:pt modelId="{B804EEF9-6E79-2A47-934B-17747FBE6F7C}" type="parTrans" cxnId="{1D837C0A-DB10-184C-AC79-14212158E602}">
      <dgm:prSet/>
      <dgm:spPr/>
      <dgm:t>
        <a:bodyPr/>
        <a:lstStyle/>
        <a:p>
          <a:endParaRPr lang="de-DE"/>
        </a:p>
      </dgm:t>
    </dgm:pt>
    <dgm:pt modelId="{D68EE501-02A1-FE4E-8F8D-E93DB5105030}" type="sibTrans" cxnId="{1D837C0A-DB10-184C-AC79-14212158E602}">
      <dgm:prSet/>
      <dgm:spPr/>
      <dgm:t>
        <a:bodyPr/>
        <a:lstStyle/>
        <a:p>
          <a:endParaRPr lang="de-DE"/>
        </a:p>
      </dgm:t>
    </dgm:pt>
    <dgm:pt modelId="{E57A1E30-6A48-7043-B11A-06B3237CA9D3}">
      <dgm:prSet/>
      <dgm:spPr/>
      <dgm:t>
        <a:bodyPr/>
        <a:lstStyle/>
        <a:p>
          <a:r>
            <a:rPr lang="de-DE" dirty="0"/>
            <a:t>19 April: online </a:t>
          </a:r>
          <a:r>
            <a:rPr lang="de-DE" dirty="0" err="1"/>
            <a:t>meeting</a:t>
          </a:r>
          <a:r>
            <a:rPr lang="de-DE" dirty="0"/>
            <a:t>:</a:t>
          </a:r>
        </a:p>
        <a:p>
          <a:r>
            <a:rPr lang="de-DE" dirty="0"/>
            <a:t>14 </a:t>
          </a:r>
          <a:r>
            <a:rPr lang="de-DE" dirty="0" err="1"/>
            <a:t>schools</a:t>
          </a:r>
          <a:r>
            <a:rPr lang="de-DE" dirty="0"/>
            <a:t> </a:t>
          </a:r>
          <a:r>
            <a:rPr lang="de-DE" dirty="0" err="1"/>
            <a:t>from</a:t>
          </a:r>
          <a:r>
            <a:rPr lang="de-DE" dirty="0"/>
            <a:t> </a:t>
          </a:r>
          <a:r>
            <a:rPr lang="de-DE" dirty="0" err="1"/>
            <a:t>Lombardy</a:t>
          </a:r>
          <a:r>
            <a:rPr lang="de-DE" dirty="0"/>
            <a:t> &amp; 21 North Rhine-</a:t>
          </a:r>
          <a:r>
            <a:rPr lang="de-DE" dirty="0" err="1"/>
            <a:t>Westphalian</a:t>
          </a:r>
          <a:r>
            <a:rPr lang="de-DE" dirty="0"/>
            <a:t> </a:t>
          </a:r>
          <a:r>
            <a:rPr lang="de-DE" dirty="0" err="1"/>
            <a:t>schools</a:t>
          </a:r>
          <a:endParaRPr lang="de-DE" dirty="0"/>
        </a:p>
      </dgm:t>
    </dgm:pt>
    <dgm:pt modelId="{37323D58-FF9E-7A4F-ABAE-86927CA6526D}" type="parTrans" cxnId="{12B163B3-5F9F-D849-88E7-7FDF057D2CFC}">
      <dgm:prSet/>
      <dgm:spPr/>
      <dgm:t>
        <a:bodyPr/>
        <a:lstStyle/>
        <a:p>
          <a:endParaRPr lang="de-DE"/>
        </a:p>
      </dgm:t>
    </dgm:pt>
    <dgm:pt modelId="{AEB00FA7-775A-A346-8431-E867B7182DB8}" type="sibTrans" cxnId="{12B163B3-5F9F-D849-88E7-7FDF057D2CFC}">
      <dgm:prSet/>
      <dgm:spPr/>
      <dgm:t>
        <a:bodyPr/>
        <a:lstStyle/>
        <a:p>
          <a:endParaRPr lang="de-DE"/>
        </a:p>
      </dgm:t>
    </dgm:pt>
    <dgm:pt modelId="{5EB18453-6EF5-124A-8973-1EA8295B3758}" type="pres">
      <dgm:prSet presAssocID="{27C95368-3490-D54C-9A8B-6CD6141A6F60}" presName="Name0" presStyleCnt="0">
        <dgm:presLayoutVars>
          <dgm:chMax val="7"/>
          <dgm:chPref val="7"/>
          <dgm:dir/>
        </dgm:presLayoutVars>
      </dgm:prSet>
      <dgm:spPr/>
    </dgm:pt>
    <dgm:pt modelId="{20D1BDB5-2D47-8346-89F3-BCDA9A69C8A5}" type="pres">
      <dgm:prSet presAssocID="{27C95368-3490-D54C-9A8B-6CD6141A6F60}" presName="Name1" presStyleCnt="0"/>
      <dgm:spPr/>
    </dgm:pt>
    <dgm:pt modelId="{3634F68B-B38C-764D-8B11-2C3198733619}" type="pres">
      <dgm:prSet presAssocID="{27C95368-3490-D54C-9A8B-6CD6141A6F60}" presName="cycle" presStyleCnt="0"/>
      <dgm:spPr/>
    </dgm:pt>
    <dgm:pt modelId="{D606938E-BC9E-3C4C-93A7-3618E6264449}" type="pres">
      <dgm:prSet presAssocID="{27C95368-3490-D54C-9A8B-6CD6141A6F60}" presName="srcNode" presStyleLbl="node1" presStyleIdx="0" presStyleCnt="4"/>
      <dgm:spPr/>
    </dgm:pt>
    <dgm:pt modelId="{12B79D3B-2507-444C-83FD-616016515624}" type="pres">
      <dgm:prSet presAssocID="{27C95368-3490-D54C-9A8B-6CD6141A6F60}" presName="conn" presStyleLbl="parChTrans1D2" presStyleIdx="0" presStyleCnt="1"/>
      <dgm:spPr/>
    </dgm:pt>
    <dgm:pt modelId="{7B7D301B-A0C2-4549-8FE9-78A1D781B051}" type="pres">
      <dgm:prSet presAssocID="{27C95368-3490-D54C-9A8B-6CD6141A6F60}" presName="extraNode" presStyleLbl="node1" presStyleIdx="0" presStyleCnt="4"/>
      <dgm:spPr/>
    </dgm:pt>
    <dgm:pt modelId="{0D8C1DED-41E7-DE46-9B7B-7C7534859858}" type="pres">
      <dgm:prSet presAssocID="{27C95368-3490-D54C-9A8B-6CD6141A6F60}" presName="dstNode" presStyleLbl="node1" presStyleIdx="0" presStyleCnt="4"/>
      <dgm:spPr/>
    </dgm:pt>
    <dgm:pt modelId="{569236A7-D2B8-4A4A-B101-EAD7788CF55D}" type="pres">
      <dgm:prSet presAssocID="{F47D9F7E-FBD8-664C-A902-0A637EC46E69}" presName="text_1" presStyleLbl="node1" presStyleIdx="0" presStyleCnt="4">
        <dgm:presLayoutVars>
          <dgm:bulletEnabled val="1"/>
        </dgm:presLayoutVars>
      </dgm:prSet>
      <dgm:spPr/>
    </dgm:pt>
    <dgm:pt modelId="{16797A30-BFCA-514F-AC45-380B2CE62253}" type="pres">
      <dgm:prSet presAssocID="{F47D9F7E-FBD8-664C-A902-0A637EC46E69}" presName="accent_1" presStyleCnt="0"/>
      <dgm:spPr/>
    </dgm:pt>
    <dgm:pt modelId="{E968B2C0-864F-BB43-B828-3CF9196EB3D1}" type="pres">
      <dgm:prSet presAssocID="{F47D9F7E-FBD8-664C-A902-0A637EC46E69}" presName="accentRepeatNode" presStyleLbl="solidFgAcc1" presStyleIdx="0" presStyleCnt="4"/>
      <dgm:spPr/>
    </dgm:pt>
    <dgm:pt modelId="{944F548D-4E25-E247-B9E4-25BAFB94B1FA}" type="pres">
      <dgm:prSet presAssocID="{D07BACD3-C3A1-424E-A4ED-7102799027C5}" presName="text_2" presStyleLbl="node1" presStyleIdx="1" presStyleCnt="4">
        <dgm:presLayoutVars>
          <dgm:bulletEnabled val="1"/>
        </dgm:presLayoutVars>
      </dgm:prSet>
      <dgm:spPr/>
    </dgm:pt>
    <dgm:pt modelId="{233CC090-62E1-5E48-8833-280E2A1C251C}" type="pres">
      <dgm:prSet presAssocID="{D07BACD3-C3A1-424E-A4ED-7102799027C5}" presName="accent_2" presStyleCnt="0"/>
      <dgm:spPr/>
    </dgm:pt>
    <dgm:pt modelId="{8E07B47A-8C84-0547-864C-A535F972617B}" type="pres">
      <dgm:prSet presAssocID="{D07BACD3-C3A1-424E-A4ED-7102799027C5}" presName="accentRepeatNode" presStyleLbl="solidFgAcc1" presStyleIdx="1" presStyleCnt="4"/>
      <dgm:spPr/>
    </dgm:pt>
    <dgm:pt modelId="{50E3AA4F-3465-EB4F-AE89-DD71D3375B02}" type="pres">
      <dgm:prSet presAssocID="{45D93353-7CCD-7143-8321-60B0753D13FD}" presName="text_3" presStyleLbl="node1" presStyleIdx="2" presStyleCnt="4">
        <dgm:presLayoutVars>
          <dgm:bulletEnabled val="1"/>
        </dgm:presLayoutVars>
      </dgm:prSet>
      <dgm:spPr/>
    </dgm:pt>
    <dgm:pt modelId="{E3F5275E-C6C3-6844-B8F4-819CFE934C45}" type="pres">
      <dgm:prSet presAssocID="{45D93353-7CCD-7143-8321-60B0753D13FD}" presName="accent_3" presStyleCnt="0"/>
      <dgm:spPr/>
    </dgm:pt>
    <dgm:pt modelId="{8961DCED-64CB-FF4F-965F-5F60C666A6DC}" type="pres">
      <dgm:prSet presAssocID="{45D93353-7CCD-7143-8321-60B0753D13FD}" presName="accentRepeatNode" presStyleLbl="solidFgAcc1" presStyleIdx="2" presStyleCnt="4"/>
      <dgm:spPr/>
    </dgm:pt>
    <dgm:pt modelId="{EDC5EC94-DEEE-1045-B5EF-E818BDF30230}" type="pres">
      <dgm:prSet presAssocID="{E57A1E30-6A48-7043-B11A-06B3237CA9D3}" presName="text_4" presStyleLbl="node1" presStyleIdx="3" presStyleCnt="4">
        <dgm:presLayoutVars>
          <dgm:bulletEnabled val="1"/>
        </dgm:presLayoutVars>
      </dgm:prSet>
      <dgm:spPr/>
    </dgm:pt>
    <dgm:pt modelId="{AC6A3545-3799-254D-A23E-55AD95867C60}" type="pres">
      <dgm:prSet presAssocID="{E57A1E30-6A48-7043-B11A-06B3237CA9D3}" presName="accent_4" presStyleCnt="0"/>
      <dgm:spPr/>
    </dgm:pt>
    <dgm:pt modelId="{70B134DA-8459-6347-947B-230D0BFEE252}" type="pres">
      <dgm:prSet presAssocID="{E57A1E30-6A48-7043-B11A-06B3237CA9D3}" presName="accentRepeatNode" presStyleLbl="solidFgAcc1" presStyleIdx="3" presStyleCnt="4"/>
      <dgm:spPr/>
    </dgm:pt>
  </dgm:ptLst>
  <dgm:cxnLst>
    <dgm:cxn modelId="{BD0CFE03-FC4C-1A47-924E-3B07839B1699}" srcId="{27C95368-3490-D54C-9A8B-6CD6141A6F60}" destId="{D07BACD3-C3A1-424E-A4ED-7102799027C5}" srcOrd="1" destOrd="0" parTransId="{0A6D0F00-EFA2-DE45-920F-0B601F2E7647}" sibTransId="{99F826DA-7016-3841-87C5-DF4447CDF27F}"/>
    <dgm:cxn modelId="{1D837C0A-DB10-184C-AC79-14212158E602}" srcId="{27C95368-3490-D54C-9A8B-6CD6141A6F60}" destId="{45D93353-7CCD-7143-8321-60B0753D13FD}" srcOrd="2" destOrd="0" parTransId="{B804EEF9-6E79-2A47-934B-17747FBE6F7C}" sibTransId="{D68EE501-02A1-FE4E-8F8D-E93DB5105030}"/>
    <dgm:cxn modelId="{634EB642-F874-9144-9A48-1E7ECC722796}" type="presOf" srcId="{F47D9F7E-FBD8-664C-A902-0A637EC46E69}" destId="{569236A7-D2B8-4A4A-B101-EAD7788CF55D}" srcOrd="0" destOrd="0" presId="urn:microsoft.com/office/officeart/2008/layout/VerticalCurvedList"/>
    <dgm:cxn modelId="{48146943-950E-5B43-AFB7-AE10EAA2FFD7}" srcId="{27C95368-3490-D54C-9A8B-6CD6141A6F60}" destId="{F47D9F7E-FBD8-664C-A902-0A637EC46E69}" srcOrd="0" destOrd="0" parTransId="{3023F5E2-7636-6149-ACFE-6B6BDF15974F}" sibTransId="{32E781CE-FC4E-B04C-B7A5-6B67E6E82E13}"/>
    <dgm:cxn modelId="{25B9D070-9749-5341-8484-9E196705A85B}" type="presOf" srcId="{45D93353-7CCD-7143-8321-60B0753D13FD}" destId="{50E3AA4F-3465-EB4F-AE89-DD71D3375B02}" srcOrd="0" destOrd="0" presId="urn:microsoft.com/office/officeart/2008/layout/VerticalCurvedList"/>
    <dgm:cxn modelId="{BEF1429E-1F6D-FE43-8EBE-1B1E94E3FF9D}" type="presOf" srcId="{32E781CE-FC4E-B04C-B7A5-6B67E6E82E13}" destId="{12B79D3B-2507-444C-83FD-616016515624}" srcOrd="0" destOrd="0" presId="urn:microsoft.com/office/officeart/2008/layout/VerticalCurvedList"/>
    <dgm:cxn modelId="{88FFCDAF-9254-944F-9EAE-0560C09B3E19}" type="presOf" srcId="{E57A1E30-6A48-7043-B11A-06B3237CA9D3}" destId="{EDC5EC94-DEEE-1045-B5EF-E818BDF30230}" srcOrd="0" destOrd="0" presId="urn:microsoft.com/office/officeart/2008/layout/VerticalCurvedList"/>
    <dgm:cxn modelId="{12B163B3-5F9F-D849-88E7-7FDF057D2CFC}" srcId="{27C95368-3490-D54C-9A8B-6CD6141A6F60}" destId="{E57A1E30-6A48-7043-B11A-06B3237CA9D3}" srcOrd="3" destOrd="0" parTransId="{37323D58-FF9E-7A4F-ABAE-86927CA6526D}" sibTransId="{AEB00FA7-775A-A346-8431-E867B7182DB8}"/>
    <dgm:cxn modelId="{1533CEDC-4E76-0E47-ABAE-FF7662B9AEA0}" type="presOf" srcId="{D07BACD3-C3A1-424E-A4ED-7102799027C5}" destId="{944F548D-4E25-E247-B9E4-25BAFB94B1FA}" srcOrd="0" destOrd="0" presId="urn:microsoft.com/office/officeart/2008/layout/VerticalCurvedList"/>
    <dgm:cxn modelId="{F99CE7DD-EC19-4D4B-B6B4-8FEC85E0139F}" type="presOf" srcId="{27C95368-3490-D54C-9A8B-6CD6141A6F60}" destId="{5EB18453-6EF5-124A-8973-1EA8295B3758}" srcOrd="0" destOrd="0" presId="urn:microsoft.com/office/officeart/2008/layout/VerticalCurvedList"/>
    <dgm:cxn modelId="{D833F9CF-579A-C043-B522-2F8B7167863A}" type="presParOf" srcId="{5EB18453-6EF5-124A-8973-1EA8295B3758}" destId="{20D1BDB5-2D47-8346-89F3-BCDA9A69C8A5}" srcOrd="0" destOrd="0" presId="urn:microsoft.com/office/officeart/2008/layout/VerticalCurvedList"/>
    <dgm:cxn modelId="{49F5A3B0-2E53-0D44-A9EF-ECAB08CC7132}" type="presParOf" srcId="{20D1BDB5-2D47-8346-89F3-BCDA9A69C8A5}" destId="{3634F68B-B38C-764D-8B11-2C3198733619}" srcOrd="0" destOrd="0" presId="urn:microsoft.com/office/officeart/2008/layout/VerticalCurvedList"/>
    <dgm:cxn modelId="{4E5BF514-BC9F-724E-9AB0-94051BF6D60E}" type="presParOf" srcId="{3634F68B-B38C-764D-8B11-2C3198733619}" destId="{D606938E-BC9E-3C4C-93A7-3618E6264449}" srcOrd="0" destOrd="0" presId="urn:microsoft.com/office/officeart/2008/layout/VerticalCurvedList"/>
    <dgm:cxn modelId="{F85A095F-095C-1B49-B7B4-289173867BC4}" type="presParOf" srcId="{3634F68B-B38C-764D-8B11-2C3198733619}" destId="{12B79D3B-2507-444C-83FD-616016515624}" srcOrd="1" destOrd="0" presId="urn:microsoft.com/office/officeart/2008/layout/VerticalCurvedList"/>
    <dgm:cxn modelId="{0EC7174A-7CC7-174E-B3B1-629C04A39B62}" type="presParOf" srcId="{3634F68B-B38C-764D-8B11-2C3198733619}" destId="{7B7D301B-A0C2-4549-8FE9-78A1D781B051}" srcOrd="2" destOrd="0" presId="urn:microsoft.com/office/officeart/2008/layout/VerticalCurvedList"/>
    <dgm:cxn modelId="{F580CF22-854C-CF4B-A67D-4089ACC65313}" type="presParOf" srcId="{3634F68B-B38C-764D-8B11-2C3198733619}" destId="{0D8C1DED-41E7-DE46-9B7B-7C7534859858}" srcOrd="3" destOrd="0" presId="urn:microsoft.com/office/officeart/2008/layout/VerticalCurvedList"/>
    <dgm:cxn modelId="{813BB47A-9D3E-1349-9FB9-081BF3474AE6}" type="presParOf" srcId="{20D1BDB5-2D47-8346-89F3-BCDA9A69C8A5}" destId="{569236A7-D2B8-4A4A-B101-EAD7788CF55D}" srcOrd="1" destOrd="0" presId="urn:microsoft.com/office/officeart/2008/layout/VerticalCurvedList"/>
    <dgm:cxn modelId="{790D10C5-25E4-134F-88D7-FB05B68D47DD}" type="presParOf" srcId="{20D1BDB5-2D47-8346-89F3-BCDA9A69C8A5}" destId="{16797A30-BFCA-514F-AC45-380B2CE62253}" srcOrd="2" destOrd="0" presId="urn:microsoft.com/office/officeart/2008/layout/VerticalCurvedList"/>
    <dgm:cxn modelId="{C6F30226-9DE5-0045-931C-2AE4F91BD26F}" type="presParOf" srcId="{16797A30-BFCA-514F-AC45-380B2CE62253}" destId="{E968B2C0-864F-BB43-B828-3CF9196EB3D1}" srcOrd="0" destOrd="0" presId="urn:microsoft.com/office/officeart/2008/layout/VerticalCurvedList"/>
    <dgm:cxn modelId="{49748A3A-1846-DB4A-A2A8-F6E758320AA5}" type="presParOf" srcId="{20D1BDB5-2D47-8346-89F3-BCDA9A69C8A5}" destId="{944F548D-4E25-E247-B9E4-25BAFB94B1FA}" srcOrd="3" destOrd="0" presId="urn:microsoft.com/office/officeart/2008/layout/VerticalCurvedList"/>
    <dgm:cxn modelId="{ABBA82FF-3581-474C-8B27-115AAAF48304}" type="presParOf" srcId="{20D1BDB5-2D47-8346-89F3-BCDA9A69C8A5}" destId="{233CC090-62E1-5E48-8833-280E2A1C251C}" srcOrd="4" destOrd="0" presId="urn:microsoft.com/office/officeart/2008/layout/VerticalCurvedList"/>
    <dgm:cxn modelId="{C3B6635B-7318-604C-A77A-173A928C92EB}" type="presParOf" srcId="{233CC090-62E1-5E48-8833-280E2A1C251C}" destId="{8E07B47A-8C84-0547-864C-A535F972617B}" srcOrd="0" destOrd="0" presId="urn:microsoft.com/office/officeart/2008/layout/VerticalCurvedList"/>
    <dgm:cxn modelId="{94BC35D7-54C0-E644-A3B6-226253D4C876}" type="presParOf" srcId="{20D1BDB5-2D47-8346-89F3-BCDA9A69C8A5}" destId="{50E3AA4F-3465-EB4F-AE89-DD71D3375B02}" srcOrd="5" destOrd="0" presId="urn:microsoft.com/office/officeart/2008/layout/VerticalCurvedList"/>
    <dgm:cxn modelId="{1357C5D7-6569-404F-85E0-56F9BCA002F9}" type="presParOf" srcId="{20D1BDB5-2D47-8346-89F3-BCDA9A69C8A5}" destId="{E3F5275E-C6C3-6844-B8F4-819CFE934C45}" srcOrd="6" destOrd="0" presId="urn:microsoft.com/office/officeart/2008/layout/VerticalCurvedList"/>
    <dgm:cxn modelId="{A1F63B0A-C369-7B4E-A563-AFDA8CE6A385}" type="presParOf" srcId="{E3F5275E-C6C3-6844-B8F4-819CFE934C45}" destId="{8961DCED-64CB-FF4F-965F-5F60C666A6DC}" srcOrd="0" destOrd="0" presId="urn:microsoft.com/office/officeart/2008/layout/VerticalCurvedList"/>
    <dgm:cxn modelId="{4DCDDE58-FDAE-3744-9C5B-835F3B4CAA27}" type="presParOf" srcId="{20D1BDB5-2D47-8346-89F3-BCDA9A69C8A5}" destId="{EDC5EC94-DEEE-1045-B5EF-E818BDF30230}" srcOrd="7" destOrd="0" presId="urn:microsoft.com/office/officeart/2008/layout/VerticalCurvedList"/>
    <dgm:cxn modelId="{D7096566-4762-4547-8333-85A11C7071EC}" type="presParOf" srcId="{20D1BDB5-2D47-8346-89F3-BCDA9A69C8A5}" destId="{AC6A3545-3799-254D-A23E-55AD95867C60}" srcOrd="8" destOrd="0" presId="urn:microsoft.com/office/officeart/2008/layout/VerticalCurvedList"/>
    <dgm:cxn modelId="{E4711112-B563-614D-A20B-4506942DC3DA}" type="presParOf" srcId="{AC6A3545-3799-254D-A23E-55AD95867C60}" destId="{70B134DA-8459-6347-947B-230D0BFEE25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6BAECB-4714-4545-916E-12173BE95AC3}" type="doc">
      <dgm:prSet loTypeId="urn:microsoft.com/office/officeart/2005/8/layout/hProcess6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ECC74CD-C70A-EF4C-B6A6-34E721FDAB8B}">
      <dgm:prSet phldrT="[Text]"/>
      <dgm:spPr/>
      <dgm:t>
        <a:bodyPr/>
        <a:lstStyle/>
        <a:p>
          <a:r>
            <a:rPr lang="de-DE" dirty="0" err="1"/>
            <a:t>organisation</a:t>
          </a:r>
          <a:endParaRPr lang="de-DE" dirty="0"/>
        </a:p>
      </dgm:t>
    </dgm:pt>
    <dgm:pt modelId="{ED1ED68B-1244-F14E-8877-1F03C562511C}" type="parTrans" cxnId="{9B5BBC0A-7AE3-2549-BBA7-62C53CDD3CE6}">
      <dgm:prSet/>
      <dgm:spPr/>
      <dgm:t>
        <a:bodyPr/>
        <a:lstStyle/>
        <a:p>
          <a:endParaRPr lang="de-DE"/>
        </a:p>
      </dgm:t>
    </dgm:pt>
    <dgm:pt modelId="{DE19B61A-DBEE-9D49-BF25-8A9D2B3A42FA}" type="sibTrans" cxnId="{9B5BBC0A-7AE3-2549-BBA7-62C53CDD3CE6}">
      <dgm:prSet/>
      <dgm:spPr/>
      <dgm:t>
        <a:bodyPr/>
        <a:lstStyle/>
        <a:p>
          <a:endParaRPr lang="de-DE"/>
        </a:p>
      </dgm:t>
    </dgm:pt>
    <dgm:pt modelId="{537D80E4-C78B-254A-A651-AF943720FDF7}">
      <dgm:prSet phldrT="[Text]"/>
      <dgm:spPr/>
      <dgm:t>
        <a:bodyPr/>
        <a:lstStyle/>
        <a:p>
          <a:r>
            <a:rPr lang="de-DE" dirty="0" err="1"/>
            <a:t>set</a:t>
          </a:r>
          <a:r>
            <a:rPr lang="de-DE" dirty="0"/>
            <a:t> </a:t>
          </a:r>
          <a:r>
            <a:rPr lang="de-DE" dirty="0" err="1"/>
            <a:t>date</a:t>
          </a:r>
          <a:endParaRPr lang="de-DE" dirty="0"/>
        </a:p>
      </dgm:t>
    </dgm:pt>
    <dgm:pt modelId="{F2760B15-7468-6F40-AB0A-3905E07C8162}" type="parTrans" cxnId="{AEECA999-347E-9544-82E5-47B731DD6056}">
      <dgm:prSet/>
      <dgm:spPr/>
      <dgm:t>
        <a:bodyPr/>
        <a:lstStyle/>
        <a:p>
          <a:endParaRPr lang="de-DE"/>
        </a:p>
      </dgm:t>
    </dgm:pt>
    <dgm:pt modelId="{7D49F91A-D952-DA42-94E6-87E4AE35430B}" type="sibTrans" cxnId="{AEECA999-347E-9544-82E5-47B731DD6056}">
      <dgm:prSet/>
      <dgm:spPr/>
      <dgm:t>
        <a:bodyPr/>
        <a:lstStyle/>
        <a:p>
          <a:endParaRPr lang="de-DE"/>
        </a:p>
      </dgm:t>
    </dgm:pt>
    <dgm:pt modelId="{C978B4A8-F139-654D-9EBE-56C9EFFA8F84}">
      <dgm:prSet phldrT="[Text]"/>
      <dgm:spPr/>
      <dgm:t>
        <a:bodyPr/>
        <a:lstStyle/>
        <a:p>
          <a:r>
            <a:rPr lang="de-DE" dirty="0" err="1"/>
            <a:t>discuss</a:t>
          </a:r>
          <a:r>
            <a:rPr lang="de-DE" dirty="0"/>
            <a:t> </a:t>
          </a:r>
          <a:r>
            <a:rPr lang="de-DE" dirty="0" err="1"/>
            <a:t>setting</a:t>
          </a:r>
          <a:endParaRPr lang="de-DE" dirty="0"/>
        </a:p>
      </dgm:t>
    </dgm:pt>
    <dgm:pt modelId="{F4656742-3408-1F46-B593-292FC0727306}" type="parTrans" cxnId="{52F9A0AF-24B3-8348-A096-38E0BD7915E1}">
      <dgm:prSet/>
      <dgm:spPr/>
      <dgm:t>
        <a:bodyPr/>
        <a:lstStyle/>
        <a:p>
          <a:endParaRPr lang="de-DE"/>
        </a:p>
      </dgm:t>
    </dgm:pt>
    <dgm:pt modelId="{3E208AFA-47B1-8544-9A19-A294BBA1B04B}" type="sibTrans" cxnId="{52F9A0AF-24B3-8348-A096-38E0BD7915E1}">
      <dgm:prSet/>
      <dgm:spPr/>
      <dgm:t>
        <a:bodyPr/>
        <a:lstStyle/>
        <a:p>
          <a:endParaRPr lang="de-DE"/>
        </a:p>
      </dgm:t>
    </dgm:pt>
    <dgm:pt modelId="{DFEE9ED2-B7A3-8A46-AA5A-418BD8AFE823}">
      <dgm:prSet phldrT="[Text]"/>
      <dgm:spPr/>
      <dgm:t>
        <a:bodyPr/>
        <a:lstStyle/>
        <a:p>
          <a:r>
            <a:rPr lang="de-DE" dirty="0"/>
            <a:t>„</a:t>
          </a:r>
          <a:r>
            <a:rPr lang="de-DE" dirty="0" err="1"/>
            <a:t>registration</a:t>
          </a:r>
          <a:r>
            <a:rPr lang="de-DE" dirty="0"/>
            <a:t>“</a:t>
          </a:r>
        </a:p>
      </dgm:t>
    </dgm:pt>
    <dgm:pt modelId="{98838212-1BA0-7145-9588-43944A533645}" type="parTrans" cxnId="{DDA35724-59F2-9B46-90F0-2C8D0C9DACF9}">
      <dgm:prSet/>
      <dgm:spPr/>
      <dgm:t>
        <a:bodyPr/>
        <a:lstStyle/>
        <a:p>
          <a:endParaRPr lang="de-DE"/>
        </a:p>
      </dgm:t>
    </dgm:pt>
    <dgm:pt modelId="{C3088CA3-6903-3C48-9109-10C6B1FD850F}" type="sibTrans" cxnId="{DDA35724-59F2-9B46-90F0-2C8D0C9DACF9}">
      <dgm:prSet/>
      <dgm:spPr/>
      <dgm:t>
        <a:bodyPr/>
        <a:lstStyle/>
        <a:p>
          <a:endParaRPr lang="de-DE"/>
        </a:p>
      </dgm:t>
    </dgm:pt>
    <dgm:pt modelId="{56FA2666-EC0F-A348-95D3-33143D22EBE4}">
      <dgm:prSet phldrT="[Text]"/>
      <dgm:spPr/>
      <dgm:t>
        <a:bodyPr/>
        <a:lstStyle/>
        <a:p>
          <a:r>
            <a:rPr lang="de-DE" dirty="0" err="1"/>
            <a:t>contact</a:t>
          </a:r>
          <a:r>
            <a:rPr lang="de-DE" dirty="0"/>
            <a:t> </a:t>
          </a:r>
          <a:r>
            <a:rPr lang="de-DE" dirty="0" err="1"/>
            <a:t>schools</a:t>
          </a:r>
          <a:endParaRPr lang="de-DE" dirty="0"/>
        </a:p>
      </dgm:t>
    </dgm:pt>
    <dgm:pt modelId="{4E814451-2861-A54A-94FE-DCF01A0DBD38}" type="parTrans" cxnId="{A52B9477-635F-D445-8D13-B9600EE75411}">
      <dgm:prSet/>
      <dgm:spPr/>
      <dgm:t>
        <a:bodyPr/>
        <a:lstStyle/>
        <a:p>
          <a:endParaRPr lang="de-DE"/>
        </a:p>
      </dgm:t>
    </dgm:pt>
    <dgm:pt modelId="{02C32F69-9FA3-8244-91DA-C19650586187}" type="sibTrans" cxnId="{A52B9477-635F-D445-8D13-B9600EE75411}">
      <dgm:prSet/>
      <dgm:spPr/>
      <dgm:t>
        <a:bodyPr/>
        <a:lstStyle/>
        <a:p>
          <a:endParaRPr lang="de-DE"/>
        </a:p>
      </dgm:t>
    </dgm:pt>
    <dgm:pt modelId="{6905FD9B-2CCA-8342-A13D-A0BD8BB668DD}">
      <dgm:prSet phldrT="[Text]"/>
      <dgm:spPr/>
      <dgm:t>
        <a:bodyPr/>
        <a:lstStyle/>
        <a:p>
          <a:r>
            <a:rPr lang="de-DE" dirty="0" err="1"/>
            <a:t>have</a:t>
          </a:r>
          <a:r>
            <a:rPr lang="de-DE" dirty="0"/>
            <a:t> </a:t>
          </a:r>
          <a:r>
            <a:rPr lang="de-DE" dirty="0" err="1"/>
            <a:t>them</a:t>
          </a:r>
          <a:r>
            <a:rPr lang="de-DE" dirty="0"/>
            <a:t> </a:t>
          </a:r>
          <a:r>
            <a:rPr lang="de-DE" dirty="0" err="1"/>
            <a:t>register</a:t>
          </a:r>
          <a:endParaRPr lang="de-DE" dirty="0"/>
        </a:p>
      </dgm:t>
    </dgm:pt>
    <dgm:pt modelId="{841DC1C1-7088-2745-A612-F77839BC61F2}" type="parTrans" cxnId="{06055A67-DA61-1F4D-97E4-DC88D4DE559F}">
      <dgm:prSet/>
      <dgm:spPr/>
      <dgm:t>
        <a:bodyPr/>
        <a:lstStyle/>
        <a:p>
          <a:endParaRPr lang="de-DE"/>
        </a:p>
      </dgm:t>
    </dgm:pt>
    <dgm:pt modelId="{00F71953-BE8E-9443-AC63-A4C9A12D8A45}" type="sibTrans" cxnId="{06055A67-DA61-1F4D-97E4-DC88D4DE559F}">
      <dgm:prSet/>
      <dgm:spPr/>
      <dgm:t>
        <a:bodyPr/>
        <a:lstStyle/>
        <a:p>
          <a:endParaRPr lang="de-DE"/>
        </a:p>
      </dgm:t>
    </dgm:pt>
    <dgm:pt modelId="{FFBC8E41-3F4C-2540-8517-E276A77D5C32}">
      <dgm:prSet phldrT="[Text]"/>
      <dgm:spPr/>
      <dgm:t>
        <a:bodyPr/>
        <a:lstStyle/>
        <a:p>
          <a:r>
            <a:rPr lang="de-DE" dirty="0" err="1"/>
            <a:t>matching</a:t>
          </a:r>
          <a:endParaRPr lang="de-DE" dirty="0"/>
        </a:p>
      </dgm:t>
    </dgm:pt>
    <dgm:pt modelId="{744B793E-8110-E344-9A5D-D2ABADA4D15B}" type="parTrans" cxnId="{C45B2ED0-5DFF-5A46-A495-35FC2CC23C15}">
      <dgm:prSet/>
      <dgm:spPr/>
      <dgm:t>
        <a:bodyPr/>
        <a:lstStyle/>
        <a:p>
          <a:endParaRPr lang="de-DE"/>
        </a:p>
      </dgm:t>
    </dgm:pt>
    <dgm:pt modelId="{9218E59C-386F-7B40-A170-B872A447F211}" type="sibTrans" cxnId="{C45B2ED0-5DFF-5A46-A495-35FC2CC23C15}">
      <dgm:prSet/>
      <dgm:spPr/>
      <dgm:t>
        <a:bodyPr/>
        <a:lstStyle/>
        <a:p>
          <a:endParaRPr lang="de-DE"/>
        </a:p>
      </dgm:t>
    </dgm:pt>
    <dgm:pt modelId="{7E1BA74F-5BF4-FC4E-9BED-76B8B63D5892}">
      <dgm:prSet phldrT="[Text]"/>
      <dgm:spPr/>
      <dgm:t>
        <a:bodyPr/>
        <a:lstStyle/>
        <a:p>
          <a:r>
            <a:rPr lang="de-DE" dirty="0" err="1"/>
            <a:t>languages</a:t>
          </a:r>
          <a:endParaRPr lang="de-DE" dirty="0"/>
        </a:p>
      </dgm:t>
    </dgm:pt>
    <dgm:pt modelId="{D6D6AB73-3808-594D-AC8A-24D8EE27028C}" type="parTrans" cxnId="{21D42B17-408D-5042-9EA5-08B7EA58A09C}">
      <dgm:prSet/>
      <dgm:spPr/>
      <dgm:t>
        <a:bodyPr/>
        <a:lstStyle/>
        <a:p>
          <a:endParaRPr lang="de-DE"/>
        </a:p>
      </dgm:t>
    </dgm:pt>
    <dgm:pt modelId="{E636A38F-4640-9648-84F2-AD2D8DB048D2}" type="sibTrans" cxnId="{21D42B17-408D-5042-9EA5-08B7EA58A09C}">
      <dgm:prSet/>
      <dgm:spPr/>
      <dgm:t>
        <a:bodyPr/>
        <a:lstStyle/>
        <a:p>
          <a:endParaRPr lang="de-DE"/>
        </a:p>
      </dgm:t>
    </dgm:pt>
    <dgm:pt modelId="{A1EB5BE8-547B-484E-BB34-90D49278D4E0}">
      <dgm:prSet phldrT="[Text]"/>
      <dgm:spPr/>
      <dgm:t>
        <a:bodyPr/>
        <a:lstStyle/>
        <a:p>
          <a:r>
            <a:rPr lang="de-DE" dirty="0" err="1"/>
            <a:t>interests</a:t>
          </a:r>
          <a:endParaRPr lang="de-DE" dirty="0"/>
        </a:p>
      </dgm:t>
    </dgm:pt>
    <dgm:pt modelId="{29D1FDF5-63E1-5347-9A87-83B97C2A09F6}" type="parTrans" cxnId="{7F19ACE9-5F6F-9B48-A40C-349BB04AF2B3}">
      <dgm:prSet/>
      <dgm:spPr/>
      <dgm:t>
        <a:bodyPr/>
        <a:lstStyle/>
        <a:p>
          <a:endParaRPr lang="de-DE"/>
        </a:p>
      </dgm:t>
    </dgm:pt>
    <dgm:pt modelId="{132216F3-723F-644B-89AC-F726789A3D74}" type="sibTrans" cxnId="{7F19ACE9-5F6F-9B48-A40C-349BB04AF2B3}">
      <dgm:prSet/>
      <dgm:spPr/>
      <dgm:t>
        <a:bodyPr/>
        <a:lstStyle/>
        <a:p>
          <a:endParaRPr lang="de-DE"/>
        </a:p>
      </dgm:t>
    </dgm:pt>
    <dgm:pt modelId="{908730EE-7794-CC4F-90B7-4222A1E91046}">
      <dgm:prSet phldrT="[Text]"/>
      <dgm:spPr/>
      <dgm:t>
        <a:bodyPr/>
        <a:lstStyle/>
        <a:p>
          <a:r>
            <a:rPr lang="de-DE" dirty="0" err="1"/>
            <a:t>group</a:t>
          </a:r>
          <a:r>
            <a:rPr lang="de-DE" dirty="0"/>
            <a:t> </a:t>
          </a:r>
          <a:r>
            <a:rPr lang="de-DE" dirty="0" err="1"/>
            <a:t>size</a:t>
          </a:r>
          <a:endParaRPr lang="de-DE" dirty="0"/>
        </a:p>
      </dgm:t>
    </dgm:pt>
    <dgm:pt modelId="{DB3A96FF-B9E7-6243-B0DA-275D9B5E9A2D}" type="parTrans" cxnId="{62E48E32-F1A3-8148-A66E-46452832035F}">
      <dgm:prSet/>
      <dgm:spPr/>
      <dgm:t>
        <a:bodyPr/>
        <a:lstStyle/>
        <a:p>
          <a:endParaRPr lang="de-DE"/>
        </a:p>
      </dgm:t>
    </dgm:pt>
    <dgm:pt modelId="{19C8A11A-3481-4042-A84C-9CD810C62FF0}" type="sibTrans" cxnId="{62E48E32-F1A3-8148-A66E-46452832035F}">
      <dgm:prSet/>
      <dgm:spPr/>
      <dgm:t>
        <a:bodyPr/>
        <a:lstStyle/>
        <a:p>
          <a:endParaRPr lang="de-DE"/>
        </a:p>
      </dgm:t>
    </dgm:pt>
    <dgm:pt modelId="{CDE92C03-1177-BC44-99B2-25BD7B82F762}" type="pres">
      <dgm:prSet presAssocID="{626BAECB-4714-4545-916E-12173BE95AC3}" presName="theList" presStyleCnt="0">
        <dgm:presLayoutVars>
          <dgm:dir/>
          <dgm:animLvl val="lvl"/>
          <dgm:resizeHandles val="exact"/>
        </dgm:presLayoutVars>
      </dgm:prSet>
      <dgm:spPr/>
    </dgm:pt>
    <dgm:pt modelId="{C1456BF1-A50B-E846-8018-C25A41D33E91}" type="pres">
      <dgm:prSet presAssocID="{FECC74CD-C70A-EF4C-B6A6-34E721FDAB8B}" presName="compNode" presStyleCnt="0"/>
      <dgm:spPr/>
    </dgm:pt>
    <dgm:pt modelId="{50E73325-0032-074F-ABE5-8357A8A9278C}" type="pres">
      <dgm:prSet presAssocID="{FECC74CD-C70A-EF4C-B6A6-34E721FDAB8B}" presName="noGeometry" presStyleCnt="0"/>
      <dgm:spPr/>
    </dgm:pt>
    <dgm:pt modelId="{D4ACD53A-A81F-C14C-ABAF-E70882A85406}" type="pres">
      <dgm:prSet presAssocID="{FECC74CD-C70A-EF4C-B6A6-34E721FDAB8B}" presName="childTextVisible" presStyleLbl="bgAccFollowNode1" presStyleIdx="0" presStyleCnt="3">
        <dgm:presLayoutVars>
          <dgm:bulletEnabled val="1"/>
        </dgm:presLayoutVars>
      </dgm:prSet>
      <dgm:spPr/>
    </dgm:pt>
    <dgm:pt modelId="{C99F2676-A9DC-104B-A3D5-B01AB7C9952E}" type="pres">
      <dgm:prSet presAssocID="{FECC74CD-C70A-EF4C-B6A6-34E721FDAB8B}" presName="childTextHidden" presStyleLbl="bgAccFollowNode1" presStyleIdx="0" presStyleCnt="3"/>
      <dgm:spPr/>
    </dgm:pt>
    <dgm:pt modelId="{21A60789-D012-A449-BB38-ACE0DF3E6FAD}" type="pres">
      <dgm:prSet presAssocID="{FECC74CD-C70A-EF4C-B6A6-34E721FDAB8B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6C60F4AE-89D5-AB4D-9ABB-82923AC16C5F}" type="pres">
      <dgm:prSet presAssocID="{FECC74CD-C70A-EF4C-B6A6-34E721FDAB8B}" presName="aSpace" presStyleCnt="0"/>
      <dgm:spPr/>
    </dgm:pt>
    <dgm:pt modelId="{BF4EF525-918B-384C-A140-FF2CB8C0CB07}" type="pres">
      <dgm:prSet presAssocID="{DFEE9ED2-B7A3-8A46-AA5A-418BD8AFE823}" presName="compNode" presStyleCnt="0"/>
      <dgm:spPr/>
    </dgm:pt>
    <dgm:pt modelId="{498D8961-8ED4-FE43-BFB2-45416EDD8DC8}" type="pres">
      <dgm:prSet presAssocID="{DFEE9ED2-B7A3-8A46-AA5A-418BD8AFE823}" presName="noGeometry" presStyleCnt="0"/>
      <dgm:spPr/>
    </dgm:pt>
    <dgm:pt modelId="{7AAE1084-5F1E-2D4C-9CFA-98631F2990E4}" type="pres">
      <dgm:prSet presAssocID="{DFEE9ED2-B7A3-8A46-AA5A-418BD8AFE823}" presName="childTextVisible" presStyleLbl="bgAccFollowNode1" presStyleIdx="1" presStyleCnt="3">
        <dgm:presLayoutVars>
          <dgm:bulletEnabled val="1"/>
        </dgm:presLayoutVars>
      </dgm:prSet>
      <dgm:spPr/>
    </dgm:pt>
    <dgm:pt modelId="{D362990B-BCA3-234D-A9C3-D2AA00DF5842}" type="pres">
      <dgm:prSet presAssocID="{DFEE9ED2-B7A3-8A46-AA5A-418BD8AFE823}" presName="childTextHidden" presStyleLbl="bgAccFollowNode1" presStyleIdx="1" presStyleCnt="3"/>
      <dgm:spPr/>
    </dgm:pt>
    <dgm:pt modelId="{70FADB49-64EB-3449-9030-C0067E91011E}" type="pres">
      <dgm:prSet presAssocID="{DFEE9ED2-B7A3-8A46-AA5A-418BD8AFE823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0A6CC5A9-3763-7E4F-90D8-B1DFD6EC4CCB}" type="pres">
      <dgm:prSet presAssocID="{DFEE9ED2-B7A3-8A46-AA5A-418BD8AFE823}" presName="aSpace" presStyleCnt="0"/>
      <dgm:spPr/>
    </dgm:pt>
    <dgm:pt modelId="{6F7443AC-F66F-0E48-97E5-78472A769578}" type="pres">
      <dgm:prSet presAssocID="{FFBC8E41-3F4C-2540-8517-E276A77D5C32}" presName="compNode" presStyleCnt="0"/>
      <dgm:spPr/>
    </dgm:pt>
    <dgm:pt modelId="{70822181-A610-A347-BAE9-5655E8ECF0A3}" type="pres">
      <dgm:prSet presAssocID="{FFBC8E41-3F4C-2540-8517-E276A77D5C32}" presName="noGeometry" presStyleCnt="0"/>
      <dgm:spPr/>
    </dgm:pt>
    <dgm:pt modelId="{E406479E-F261-F242-AF8D-E1E5DF519F9A}" type="pres">
      <dgm:prSet presAssocID="{FFBC8E41-3F4C-2540-8517-E276A77D5C32}" presName="childTextVisible" presStyleLbl="bgAccFollowNode1" presStyleIdx="2" presStyleCnt="3">
        <dgm:presLayoutVars>
          <dgm:bulletEnabled val="1"/>
        </dgm:presLayoutVars>
      </dgm:prSet>
      <dgm:spPr/>
    </dgm:pt>
    <dgm:pt modelId="{71B9A245-9C57-C84D-ACCC-604735530CA7}" type="pres">
      <dgm:prSet presAssocID="{FFBC8E41-3F4C-2540-8517-E276A77D5C32}" presName="childTextHidden" presStyleLbl="bgAccFollowNode1" presStyleIdx="2" presStyleCnt="3"/>
      <dgm:spPr/>
    </dgm:pt>
    <dgm:pt modelId="{BA3D1CE3-099E-E84D-BADF-61408816BB0D}" type="pres">
      <dgm:prSet presAssocID="{FFBC8E41-3F4C-2540-8517-E276A77D5C32}" presName="parentText" presStyleLbl="node1" presStyleIdx="2" presStyleCnt="3">
        <dgm:presLayoutVars>
          <dgm:chMax val="1"/>
          <dgm:bulletEnabled val="1"/>
        </dgm:presLayoutVars>
      </dgm:prSet>
      <dgm:spPr/>
    </dgm:pt>
  </dgm:ptLst>
  <dgm:cxnLst>
    <dgm:cxn modelId="{F2CA7109-532F-3446-A5DD-B302D75CCA8A}" type="presOf" srcId="{7E1BA74F-5BF4-FC4E-9BED-76B8B63D5892}" destId="{71B9A245-9C57-C84D-ACCC-604735530CA7}" srcOrd="1" destOrd="0" presId="urn:microsoft.com/office/officeart/2005/8/layout/hProcess6"/>
    <dgm:cxn modelId="{9B5BBC0A-7AE3-2549-BBA7-62C53CDD3CE6}" srcId="{626BAECB-4714-4545-916E-12173BE95AC3}" destId="{FECC74CD-C70A-EF4C-B6A6-34E721FDAB8B}" srcOrd="0" destOrd="0" parTransId="{ED1ED68B-1244-F14E-8877-1F03C562511C}" sibTransId="{DE19B61A-DBEE-9D49-BF25-8A9D2B3A42FA}"/>
    <dgm:cxn modelId="{21D42B17-408D-5042-9EA5-08B7EA58A09C}" srcId="{FFBC8E41-3F4C-2540-8517-E276A77D5C32}" destId="{7E1BA74F-5BF4-FC4E-9BED-76B8B63D5892}" srcOrd="0" destOrd="0" parTransId="{D6D6AB73-3808-594D-AC8A-24D8EE27028C}" sibTransId="{E636A38F-4640-9648-84F2-AD2D8DB048D2}"/>
    <dgm:cxn modelId="{DDA35724-59F2-9B46-90F0-2C8D0C9DACF9}" srcId="{626BAECB-4714-4545-916E-12173BE95AC3}" destId="{DFEE9ED2-B7A3-8A46-AA5A-418BD8AFE823}" srcOrd="1" destOrd="0" parTransId="{98838212-1BA0-7145-9588-43944A533645}" sibTransId="{C3088CA3-6903-3C48-9109-10C6B1FD850F}"/>
    <dgm:cxn modelId="{0EDAB52A-F238-D44A-9810-CF2FAC32FDC7}" type="presOf" srcId="{908730EE-7794-CC4F-90B7-4222A1E91046}" destId="{E406479E-F261-F242-AF8D-E1E5DF519F9A}" srcOrd="0" destOrd="2" presId="urn:microsoft.com/office/officeart/2005/8/layout/hProcess6"/>
    <dgm:cxn modelId="{8614B32D-1DB8-A344-883B-B50B138BF315}" type="presOf" srcId="{A1EB5BE8-547B-484E-BB34-90D49278D4E0}" destId="{E406479E-F261-F242-AF8D-E1E5DF519F9A}" srcOrd="0" destOrd="1" presId="urn:microsoft.com/office/officeart/2005/8/layout/hProcess6"/>
    <dgm:cxn modelId="{62E48E32-F1A3-8148-A66E-46452832035F}" srcId="{FFBC8E41-3F4C-2540-8517-E276A77D5C32}" destId="{908730EE-7794-CC4F-90B7-4222A1E91046}" srcOrd="2" destOrd="0" parTransId="{DB3A96FF-B9E7-6243-B0DA-275D9B5E9A2D}" sibTransId="{19C8A11A-3481-4042-A84C-9CD810C62FF0}"/>
    <dgm:cxn modelId="{2E2C584F-A36C-6644-AD39-25DC55A72F71}" type="presOf" srcId="{DFEE9ED2-B7A3-8A46-AA5A-418BD8AFE823}" destId="{70FADB49-64EB-3449-9030-C0067E91011E}" srcOrd="0" destOrd="0" presId="urn:microsoft.com/office/officeart/2005/8/layout/hProcess6"/>
    <dgm:cxn modelId="{BDB78E5C-6A09-DB4D-926D-1265C15E95F9}" type="presOf" srcId="{6905FD9B-2CCA-8342-A13D-A0BD8BB668DD}" destId="{D362990B-BCA3-234D-A9C3-D2AA00DF5842}" srcOrd="1" destOrd="1" presId="urn:microsoft.com/office/officeart/2005/8/layout/hProcess6"/>
    <dgm:cxn modelId="{46A94964-3D75-894A-BC2B-9C8A29E973E3}" type="presOf" srcId="{FFBC8E41-3F4C-2540-8517-E276A77D5C32}" destId="{BA3D1CE3-099E-E84D-BADF-61408816BB0D}" srcOrd="0" destOrd="0" presId="urn:microsoft.com/office/officeart/2005/8/layout/hProcess6"/>
    <dgm:cxn modelId="{06055A67-DA61-1F4D-97E4-DC88D4DE559F}" srcId="{DFEE9ED2-B7A3-8A46-AA5A-418BD8AFE823}" destId="{6905FD9B-2CCA-8342-A13D-A0BD8BB668DD}" srcOrd="1" destOrd="0" parTransId="{841DC1C1-7088-2745-A612-F77839BC61F2}" sibTransId="{00F71953-BE8E-9443-AC63-A4C9A12D8A45}"/>
    <dgm:cxn modelId="{A52B9477-635F-D445-8D13-B9600EE75411}" srcId="{DFEE9ED2-B7A3-8A46-AA5A-418BD8AFE823}" destId="{56FA2666-EC0F-A348-95D3-33143D22EBE4}" srcOrd="0" destOrd="0" parTransId="{4E814451-2861-A54A-94FE-DCF01A0DBD38}" sibTransId="{02C32F69-9FA3-8244-91DA-C19650586187}"/>
    <dgm:cxn modelId="{0F12B597-38C2-3C4E-86EA-F986C1FBE71A}" type="presOf" srcId="{56FA2666-EC0F-A348-95D3-33143D22EBE4}" destId="{7AAE1084-5F1E-2D4C-9CFA-98631F2990E4}" srcOrd="0" destOrd="0" presId="urn:microsoft.com/office/officeart/2005/8/layout/hProcess6"/>
    <dgm:cxn modelId="{AEECA999-347E-9544-82E5-47B731DD6056}" srcId="{FECC74CD-C70A-EF4C-B6A6-34E721FDAB8B}" destId="{537D80E4-C78B-254A-A651-AF943720FDF7}" srcOrd="0" destOrd="0" parTransId="{F2760B15-7468-6F40-AB0A-3905E07C8162}" sibTransId="{7D49F91A-D952-DA42-94E6-87E4AE35430B}"/>
    <dgm:cxn modelId="{4AA2BC9A-D804-EF43-8A3A-1FAC5A664FD1}" type="presOf" srcId="{C978B4A8-F139-654D-9EBE-56C9EFFA8F84}" destId="{D4ACD53A-A81F-C14C-ABAF-E70882A85406}" srcOrd="0" destOrd="1" presId="urn:microsoft.com/office/officeart/2005/8/layout/hProcess6"/>
    <dgm:cxn modelId="{B2940A9E-0070-3A46-99AC-3488BD1590CD}" type="presOf" srcId="{6905FD9B-2CCA-8342-A13D-A0BD8BB668DD}" destId="{7AAE1084-5F1E-2D4C-9CFA-98631F2990E4}" srcOrd="0" destOrd="1" presId="urn:microsoft.com/office/officeart/2005/8/layout/hProcess6"/>
    <dgm:cxn modelId="{24207EA2-EEF7-B845-A772-49FFAE7FDCEB}" type="presOf" srcId="{56FA2666-EC0F-A348-95D3-33143D22EBE4}" destId="{D362990B-BCA3-234D-A9C3-D2AA00DF5842}" srcOrd="1" destOrd="0" presId="urn:microsoft.com/office/officeart/2005/8/layout/hProcess6"/>
    <dgm:cxn modelId="{551307A7-E8ED-B547-A051-CEFC040FFD9B}" type="presOf" srcId="{908730EE-7794-CC4F-90B7-4222A1E91046}" destId="{71B9A245-9C57-C84D-ACCC-604735530CA7}" srcOrd="1" destOrd="2" presId="urn:microsoft.com/office/officeart/2005/8/layout/hProcess6"/>
    <dgm:cxn modelId="{454544AC-61FF-B040-9CE5-691BF4A3C4ED}" type="presOf" srcId="{537D80E4-C78B-254A-A651-AF943720FDF7}" destId="{C99F2676-A9DC-104B-A3D5-B01AB7C9952E}" srcOrd="1" destOrd="0" presId="urn:microsoft.com/office/officeart/2005/8/layout/hProcess6"/>
    <dgm:cxn modelId="{52F9A0AF-24B3-8348-A096-38E0BD7915E1}" srcId="{FECC74CD-C70A-EF4C-B6A6-34E721FDAB8B}" destId="{C978B4A8-F139-654D-9EBE-56C9EFFA8F84}" srcOrd="1" destOrd="0" parTransId="{F4656742-3408-1F46-B593-292FC0727306}" sibTransId="{3E208AFA-47B1-8544-9A19-A294BBA1B04B}"/>
    <dgm:cxn modelId="{17D818B0-DBED-C543-8EA2-B8523659149F}" type="presOf" srcId="{7E1BA74F-5BF4-FC4E-9BED-76B8B63D5892}" destId="{E406479E-F261-F242-AF8D-E1E5DF519F9A}" srcOrd="0" destOrd="0" presId="urn:microsoft.com/office/officeart/2005/8/layout/hProcess6"/>
    <dgm:cxn modelId="{8E3875CD-E343-EC47-8301-697A7592753F}" type="presOf" srcId="{A1EB5BE8-547B-484E-BB34-90D49278D4E0}" destId="{71B9A245-9C57-C84D-ACCC-604735530CA7}" srcOrd="1" destOrd="1" presId="urn:microsoft.com/office/officeart/2005/8/layout/hProcess6"/>
    <dgm:cxn modelId="{C45B2ED0-5DFF-5A46-A495-35FC2CC23C15}" srcId="{626BAECB-4714-4545-916E-12173BE95AC3}" destId="{FFBC8E41-3F4C-2540-8517-E276A77D5C32}" srcOrd="2" destOrd="0" parTransId="{744B793E-8110-E344-9A5D-D2ABADA4D15B}" sibTransId="{9218E59C-386F-7B40-A170-B872A447F211}"/>
    <dgm:cxn modelId="{64AFD0D1-A782-274C-ABA2-36E215FC1B58}" type="presOf" srcId="{626BAECB-4714-4545-916E-12173BE95AC3}" destId="{CDE92C03-1177-BC44-99B2-25BD7B82F762}" srcOrd="0" destOrd="0" presId="urn:microsoft.com/office/officeart/2005/8/layout/hProcess6"/>
    <dgm:cxn modelId="{7F19ACE9-5F6F-9B48-A40C-349BB04AF2B3}" srcId="{FFBC8E41-3F4C-2540-8517-E276A77D5C32}" destId="{A1EB5BE8-547B-484E-BB34-90D49278D4E0}" srcOrd="1" destOrd="0" parTransId="{29D1FDF5-63E1-5347-9A87-83B97C2A09F6}" sibTransId="{132216F3-723F-644B-89AC-F726789A3D74}"/>
    <dgm:cxn modelId="{7D3EA8F2-CD17-6642-8FE1-33FA47194543}" type="presOf" srcId="{537D80E4-C78B-254A-A651-AF943720FDF7}" destId="{D4ACD53A-A81F-C14C-ABAF-E70882A85406}" srcOrd="0" destOrd="0" presId="urn:microsoft.com/office/officeart/2005/8/layout/hProcess6"/>
    <dgm:cxn modelId="{1EE182F6-03B5-3842-A8CA-1042949E6EA0}" type="presOf" srcId="{FECC74CD-C70A-EF4C-B6A6-34E721FDAB8B}" destId="{21A60789-D012-A449-BB38-ACE0DF3E6FAD}" srcOrd="0" destOrd="0" presId="urn:microsoft.com/office/officeart/2005/8/layout/hProcess6"/>
    <dgm:cxn modelId="{717E13FD-6F23-6949-982C-B38AF0D7D0BC}" type="presOf" srcId="{C978B4A8-F139-654D-9EBE-56C9EFFA8F84}" destId="{C99F2676-A9DC-104B-A3D5-B01AB7C9952E}" srcOrd="1" destOrd="1" presId="urn:microsoft.com/office/officeart/2005/8/layout/hProcess6"/>
    <dgm:cxn modelId="{FE865A23-22CD-0E45-BAA5-5A23DECE5767}" type="presParOf" srcId="{CDE92C03-1177-BC44-99B2-25BD7B82F762}" destId="{C1456BF1-A50B-E846-8018-C25A41D33E91}" srcOrd="0" destOrd="0" presId="urn:microsoft.com/office/officeart/2005/8/layout/hProcess6"/>
    <dgm:cxn modelId="{9C3E04FF-3813-8647-AB04-3DA3E2FEF284}" type="presParOf" srcId="{C1456BF1-A50B-E846-8018-C25A41D33E91}" destId="{50E73325-0032-074F-ABE5-8357A8A9278C}" srcOrd="0" destOrd="0" presId="urn:microsoft.com/office/officeart/2005/8/layout/hProcess6"/>
    <dgm:cxn modelId="{5533F5B4-F0E8-B24F-8FBF-2F76C53DE183}" type="presParOf" srcId="{C1456BF1-A50B-E846-8018-C25A41D33E91}" destId="{D4ACD53A-A81F-C14C-ABAF-E70882A85406}" srcOrd="1" destOrd="0" presId="urn:microsoft.com/office/officeart/2005/8/layout/hProcess6"/>
    <dgm:cxn modelId="{492B2BDD-D7D6-4147-A11F-1179CEAB3052}" type="presParOf" srcId="{C1456BF1-A50B-E846-8018-C25A41D33E91}" destId="{C99F2676-A9DC-104B-A3D5-B01AB7C9952E}" srcOrd="2" destOrd="0" presId="urn:microsoft.com/office/officeart/2005/8/layout/hProcess6"/>
    <dgm:cxn modelId="{97827E5C-CF12-A748-872D-F9D7AFB92537}" type="presParOf" srcId="{C1456BF1-A50B-E846-8018-C25A41D33E91}" destId="{21A60789-D012-A449-BB38-ACE0DF3E6FAD}" srcOrd="3" destOrd="0" presId="urn:microsoft.com/office/officeart/2005/8/layout/hProcess6"/>
    <dgm:cxn modelId="{2848903A-B2D7-A04D-BEBC-E2839A266B06}" type="presParOf" srcId="{CDE92C03-1177-BC44-99B2-25BD7B82F762}" destId="{6C60F4AE-89D5-AB4D-9ABB-82923AC16C5F}" srcOrd="1" destOrd="0" presId="urn:microsoft.com/office/officeart/2005/8/layout/hProcess6"/>
    <dgm:cxn modelId="{E6D3619E-1274-9649-9B44-828D7F791E9E}" type="presParOf" srcId="{CDE92C03-1177-BC44-99B2-25BD7B82F762}" destId="{BF4EF525-918B-384C-A140-FF2CB8C0CB07}" srcOrd="2" destOrd="0" presId="urn:microsoft.com/office/officeart/2005/8/layout/hProcess6"/>
    <dgm:cxn modelId="{862DE062-01FE-9841-8459-22FEE07375AC}" type="presParOf" srcId="{BF4EF525-918B-384C-A140-FF2CB8C0CB07}" destId="{498D8961-8ED4-FE43-BFB2-45416EDD8DC8}" srcOrd="0" destOrd="0" presId="urn:microsoft.com/office/officeart/2005/8/layout/hProcess6"/>
    <dgm:cxn modelId="{8C2B2053-673D-174D-91BB-78AC4FE5B41C}" type="presParOf" srcId="{BF4EF525-918B-384C-A140-FF2CB8C0CB07}" destId="{7AAE1084-5F1E-2D4C-9CFA-98631F2990E4}" srcOrd="1" destOrd="0" presId="urn:microsoft.com/office/officeart/2005/8/layout/hProcess6"/>
    <dgm:cxn modelId="{DA16F7B6-B2E3-7240-AFF0-9728833C5580}" type="presParOf" srcId="{BF4EF525-918B-384C-A140-FF2CB8C0CB07}" destId="{D362990B-BCA3-234D-A9C3-D2AA00DF5842}" srcOrd="2" destOrd="0" presId="urn:microsoft.com/office/officeart/2005/8/layout/hProcess6"/>
    <dgm:cxn modelId="{80855B0A-1384-244E-AB27-5D8C44266927}" type="presParOf" srcId="{BF4EF525-918B-384C-A140-FF2CB8C0CB07}" destId="{70FADB49-64EB-3449-9030-C0067E91011E}" srcOrd="3" destOrd="0" presId="urn:microsoft.com/office/officeart/2005/8/layout/hProcess6"/>
    <dgm:cxn modelId="{2BB1D161-D073-6C49-AADC-DBDE97C8DC3F}" type="presParOf" srcId="{CDE92C03-1177-BC44-99B2-25BD7B82F762}" destId="{0A6CC5A9-3763-7E4F-90D8-B1DFD6EC4CCB}" srcOrd="3" destOrd="0" presId="urn:microsoft.com/office/officeart/2005/8/layout/hProcess6"/>
    <dgm:cxn modelId="{9E7F00A5-6436-7F48-BAA8-D35F1F8F9387}" type="presParOf" srcId="{CDE92C03-1177-BC44-99B2-25BD7B82F762}" destId="{6F7443AC-F66F-0E48-97E5-78472A769578}" srcOrd="4" destOrd="0" presId="urn:microsoft.com/office/officeart/2005/8/layout/hProcess6"/>
    <dgm:cxn modelId="{8CA5590E-F333-4544-8C14-2085C2127A27}" type="presParOf" srcId="{6F7443AC-F66F-0E48-97E5-78472A769578}" destId="{70822181-A610-A347-BAE9-5655E8ECF0A3}" srcOrd="0" destOrd="0" presId="urn:microsoft.com/office/officeart/2005/8/layout/hProcess6"/>
    <dgm:cxn modelId="{A649DBE1-5DD8-5E4B-9820-F2657EDD5E10}" type="presParOf" srcId="{6F7443AC-F66F-0E48-97E5-78472A769578}" destId="{E406479E-F261-F242-AF8D-E1E5DF519F9A}" srcOrd="1" destOrd="0" presId="urn:microsoft.com/office/officeart/2005/8/layout/hProcess6"/>
    <dgm:cxn modelId="{D59DF233-66E7-BF4C-8198-0DD82C0747DC}" type="presParOf" srcId="{6F7443AC-F66F-0E48-97E5-78472A769578}" destId="{71B9A245-9C57-C84D-ACCC-604735530CA7}" srcOrd="2" destOrd="0" presId="urn:microsoft.com/office/officeart/2005/8/layout/hProcess6"/>
    <dgm:cxn modelId="{63DAD6FF-A959-D840-ACEE-739750FBF7D6}" type="presParOf" srcId="{6F7443AC-F66F-0E48-97E5-78472A769578}" destId="{BA3D1CE3-099E-E84D-BADF-61408816BB0D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79D3B-2507-444C-83FD-616016515624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9236A7-D2B8-4A4A-B101-EAD7788CF55D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10 </a:t>
          </a:r>
          <a:r>
            <a:rPr lang="de-DE" sz="1900" kern="1200" dirty="0" err="1"/>
            <a:t>February</a:t>
          </a:r>
          <a:r>
            <a:rPr lang="de-DE" sz="1900" kern="1200" dirty="0"/>
            <a:t>: </a:t>
          </a:r>
          <a:r>
            <a:rPr lang="de-DE" sz="1900" kern="1200" dirty="0" err="1"/>
            <a:t>webinar</a:t>
          </a:r>
          <a:r>
            <a:rPr lang="de-DE" sz="1900" kern="1200" dirty="0"/>
            <a:t> „in </a:t>
          </a:r>
          <a:r>
            <a:rPr lang="de-DE" sz="1900" kern="1200" dirty="0" err="1"/>
            <a:t>Italy</a:t>
          </a:r>
          <a:r>
            <a:rPr lang="de-DE" sz="1900" kern="1200" dirty="0"/>
            <a:t>“: „CertiLingua Project </a:t>
          </a:r>
          <a:r>
            <a:rPr lang="de-DE" sz="1900" kern="1200" dirty="0" err="1"/>
            <a:t>Documentations</a:t>
          </a:r>
          <a:r>
            <a:rPr lang="de-DE" sz="1900" kern="1200" dirty="0"/>
            <a:t> </a:t>
          </a:r>
          <a:r>
            <a:rPr lang="de-DE" sz="1900" kern="1200" dirty="0" err="1"/>
            <a:t>with</a:t>
          </a:r>
          <a:r>
            <a:rPr lang="de-DE" sz="1900" kern="1200" dirty="0"/>
            <a:t> audio-</a:t>
          </a:r>
          <a:r>
            <a:rPr lang="de-DE" sz="1900" kern="1200" dirty="0" err="1"/>
            <a:t>visual</a:t>
          </a:r>
          <a:r>
            <a:rPr lang="de-DE" sz="1900" kern="1200" dirty="0"/>
            <a:t> </a:t>
          </a:r>
          <a:r>
            <a:rPr lang="de-DE" sz="1900" kern="1200" dirty="0" err="1"/>
            <a:t>elements</a:t>
          </a:r>
          <a:r>
            <a:rPr lang="de-DE" sz="1900" kern="1200" dirty="0"/>
            <a:t>“</a:t>
          </a:r>
        </a:p>
      </dsp:txBody>
      <dsp:txXfrm>
        <a:off x="610504" y="416587"/>
        <a:ext cx="7440913" cy="833607"/>
      </dsp:txXfrm>
    </dsp:sp>
    <dsp:sp modelId="{E968B2C0-864F-BB43-B828-3CF9196EB3D1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4F548D-4E25-E247-B9E4-25BAFB94B1FA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 err="1"/>
            <a:t>about</a:t>
          </a:r>
          <a:r>
            <a:rPr lang="de-DE" sz="1900" kern="1200" dirty="0"/>
            <a:t> 100 </a:t>
          </a:r>
          <a:r>
            <a:rPr lang="de-DE" sz="1900" kern="1200" dirty="0" err="1"/>
            <a:t>participants</a:t>
          </a:r>
          <a:r>
            <a:rPr lang="de-DE" sz="1900" kern="1200" dirty="0"/>
            <a:t>, 3 </a:t>
          </a:r>
          <a:r>
            <a:rPr lang="de-DE" sz="1900" kern="1200" dirty="0" err="1"/>
            <a:t>hours</a:t>
          </a:r>
          <a:endParaRPr lang="de-DE" sz="1900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b="1" i="1" kern="1200" dirty="0" err="1"/>
            <a:t>can</a:t>
          </a:r>
          <a:r>
            <a:rPr lang="de-DE" sz="1900" b="1" i="1" kern="1200" dirty="0"/>
            <a:t>-do-spirit, </a:t>
          </a:r>
          <a:r>
            <a:rPr lang="de-DE" sz="1900" b="1" i="1" kern="1200" dirty="0" err="1"/>
            <a:t>enthusiam</a:t>
          </a:r>
          <a:endParaRPr lang="de-DE" sz="1900" b="1" kern="1200" dirty="0"/>
        </a:p>
      </dsp:txBody>
      <dsp:txXfrm>
        <a:off x="1088431" y="1667215"/>
        <a:ext cx="6962986" cy="833607"/>
      </dsp:txXfrm>
    </dsp:sp>
    <dsp:sp modelId="{8E07B47A-8C84-0547-864C-A535F972617B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3AA4F-3465-EB4F-AE89-DD71D3375B02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i="1" kern="1200" dirty="0"/>
            <a:t>quick </a:t>
          </a:r>
          <a:r>
            <a:rPr lang="de-DE" sz="1900" i="1" kern="1200" dirty="0" err="1"/>
            <a:t>and</a:t>
          </a:r>
          <a:r>
            <a:rPr lang="de-DE" sz="1900" i="1" kern="1200" dirty="0"/>
            <a:t> </a:t>
          </a:r>
          <a:r>
            <a:rPr lang="de-DE" sz="1900" i="1" kern="1200" dirty="0" err="1"/>
            <a:t>dirty</a:t>
          </a:r>
          <a:r>
            <a:rPr lang="de-DE" sz="1900" i="1" kern="1200" dirty="0"/>
            <a:t> </a:t>
          </a:r>
          <a:r>
            <a:rPr lang="de-DE" sz="1900" kern="1200" dirty="0" err="1"/>
            <a:t>organisation</a:t>
          </a:r>
          <a:r>
            <a:rPr lang="de-DE" sz="1900" kern="1200" dirty="0"/>
            <a:t> </a:t>
          </a:r>
          <a:r>
            <a:rPr lang="de-DE" sz="1900" kern="1200" dirty="0" err="1"/>
            <a:t>of</a:t>
          </a:r>
          <a:r>
            <a:rPr lang="de-DE" sz="1900" kern="1200" dirty="0"/>
            <a:t> a „</a:t>
          </a:r>
          <a:r>
            <a:rPr lang="de-DE" sz="1900" kern="1200" dirty="0" err="1"/>
            <a:t>dating</a:t>
          </a:r>
          <a:r>
            <a:rPr lang="de-DE" sz="1900" kern="1200" dirty="0"/>
            <a:t> </a:t>
          </a:r>
          <a:r>
            <a:rPr lang="de-DE" sz="1900" kern="1200" dirty="0" err="1"/>
            <a:t>event</a:t>
          </a:r>
          <a:r>
            <a:rPr lang="de-DE" sz="1900" kern="1200" dirty="0"/>
            <a:t>“</a:t>
          </a:r>
        </a:p>
      </dsp:txBody>
      <dsp:txXfrm>
        <a:off x="1088431" y="2917843"/>
        <a:ext cx="6962986" cy="833607"/>
      </dsp:txXfrm>
    </dsp:sp>
    <dsp:sp modelId="{8961DCED-64CB-FF4F-965F-5F60C666A6DC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C5EC94-DEEE-1045-B5EF-E818BDF30230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48260" rIns="48260" bIns="4826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19 April: online </a:t>
          </a:r>
          <a:r>
            <a:rPr lang="de-DE" sz="1900" kern="1200" dirty="0" err="1"/>
            <a:t>meeting</a:t>
          </a:r>
          <a:r>
            <a:rPr lang="de-DE" sz="1900" kern="1200" dirty="0"/>
            <a:t>: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900" kern="1200" dirty="0"/>
            <a:t>14 </a:t>
          </a:r>
          <a:r>
            <a:rPr lang="de-DE" sz="1900" kern="1200" dirty="0" err="1"/>
            <a:t>schools</a:t>
          </a:r>
          <a:r>
            <a:rPr lang="de-DE" sz="1900" kern="1200" dirty="0"/>
            <a:t> </a:t>
          </a:r>
          <a:r>
            <a:rPr lang="de-DE" sz="1900" kern="1200" dirty="0" err="1"/>
            <a:t>from</a:t>
          </a:r>
          <a:r>
            <a:rPr lang="de-DE" sz="1900" kern="1200" dirty="0"/>
            <a:t> </a:t>
          </a:r>
          <a:r>
            <a:rPr lang="de-DE" sz="1900" kern="1200" dirty="0" err="1"/>
            <a:t>Lombardy</a:t>
          </a:r>
          <a:r>
            <a:rPr lang="de-DE" sz="1900" kern="1200" dirty="0"/>
            <a:t> &amp; 21 North Rhine-</a:t>
          </a:r>
          <a:r>
            <a:rPr lang="de-DE" sz="1900" kern="1200" dirty="0" err="1"/>
            <a:t>Westphalian</a:t>
          </a:r>
          <a:r>
            <a:rPr lang="de-DE" sz="1900" kern="1200" dirty="0"/>
            <a:t> </a:t>
          </a:r>
          <a:r>
            <a:rPr lang="de-DE" sz="1900" kern="1200" dirty="0" err="1"/>
            <a:t>schools</a:t>
          </a:r>
          <a:endParaRPr lang="de-DE" sz="1900" kern="1200" dirty="0"/>
        </a:p>
      </dsp:txBody>
      <dsp:txXfrm>
        <a:off x="610504" y="4168472"/>
        <a:ext cx="7440913" cy="833607"/>
      </dsp:txXfrm>
    </dsp:sp>
    <dsp:sp modelId="{70B134DA-8459-6347-947B-230D0BFEE252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ACD53A-A81F-C14C-ABAF-E70882A85406}">
      <dsp:nvSpPr>
        <dsp:cNvPr id="0" name=""/>
        <dsp:cNvSpPr/>
      </dsp:nvSpPr>
      <dsp:spPr>
        <a:xfrm>
          <a:off x="739846" y="1825251"/>
          <a:ext cx="2937135" cy="256742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26670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 dirty="0" err="1"/>
            <a:t>set</a:t>
          </a:r>
          <a:r>
            <a:rPr lang="de-DE" sz="2100" kern="1200" dirty="0"/>
            <a:t> </a:t>
          </a:r>
          <a:r>
            <a:rPr lang="de-DE" sz="2100" kern="1200" dirty="0" err="1"/>
            <a:t>date</a:t>
          </a:r>
          <a:endParaRPr lang="de-D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 dirty="0" err="1"/>
            <a:t>discuss</a:t>
          </a:r>
          <a:r>
            <a:rPr lang="de-DE" sz="2100" kern="1200" dirty="0"/>
            <a:t> </a:t>
          </a:r>
          <a:r>
            <a:rPr lang="de-DE" sz="2100" kern="1200" dirty="0" err="1"/>
            <a:t>setting</a:t>
          </a:r>
          <a:endParaRPr lang="de-DE" sz="2100" kern="1200" dirty="0"/>
        </a:p>
      </dsp:txBody>
      <dsp:txXfrm>
        <a:off x="1474130" y="2210365"/>
        <a:ext cx="1431853" cy="1797197"/>
      </dsp:txXfrm>
    </dsp:sp>
    <dsp:sp modelId="{21A60789-D012-A449-BB38-ACE0DF3E6FAD}">
      <dsp:nvSpPr>
        <dsp:cNvPr id="0" name=""/>
        <dsp:cNvSpPr/>
      </dsp:nvSpPr>
      <dsp:spPr>
        <a:xfrm>
          <a:off x="5562" y="2374680"/>
          <a:ext cx="1468567" cy="14685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 err="1"/>
            <a:t>organisation</a:t>
          </a:r>
          <a:endParaRPr lang="de-DE" sz="1400" kern="1200" dirty="0"/>
        </a:p>
      </dsp:txBody>
      <dsp:txXfrm>
        <a:off x="220629" y="2589747"/>
        <a:ext cx="1038433" cy="1038433"/>
      </dsp:txXfrm>
    </dsp:sp>
    <dsp:sp modelId="{7AAE1084-5F1E-2D4C-9CFA-98631F2990E4}">
      <dsp:nvSpPr>
        <dsp:cNvPr id="0" name=""/>
        <dsp:cNvSpPr/>
      </dsp:nvSpPr>
      <dsp:spPr>
        <a:xfrm>
          <a:off x="4594836" y="1825251"/>
          <a:ext cx="2937135" cy="256742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26670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 dirty="0" err="1"/>
            <a:t>contact</a:t>
          </a:r>
          <a:r>
            <a:rPr lang="de-DE" sz="2100" kern="1200" dirty="0"/>
            <a:t> </a:t>
          </a:r>
          <a:r>
            <a:rPr lang="de-DE" sz="2100" kern="1200" dirty="0" err="1"/>
            <a:t>schools</a:t>
          </a:r>
          <a:endParaRPr lang="de-D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 dirty="0" err="1"/>
            <a:t>have</a:t>
          </a:r>
          <a:r>
            <a:rPr lang="de-DE" sz="2100" kern="1200" dirty="0"/>
            <a:t> </a:t>
          </a:r>
          <a:r>
            <a:rPr lang="de-DE" sz="2100" kern="1200" dirty="0" err="1"/>
            <a:t>them</a:t>
          </a:r>
          <a:r>
            <a:rPr lang="de-DE" sz="2100" kern="1200" dirty="0"/>
            <a:t> </a:t>
          </a:r>
          <a:r>
            <a:rPr lang="de-DE" sz="2100" kern="1200" dirty="0" err="1"/>
            <a:t>register</a:t>
          </a:r>
          <a:endParaRPr lang="de-DE" sz="2100" kern="1200" dirty="0"/>
        </a:p>
      </dsp:txBody>
      <dsp:txXfrm>
        <a:off x="5329120" y="2210365"/>
        <a:ext cx="1431853" cy="1797197"/>
      </dsp:txXfrm>
    </dsp:sp>
    <dsp:sp modelId="{70FADB49-64EB-3449-9030-C0067E91011E}">
      <dsp:nvSpPr>
        <dsp:cNvPr id="0" name=""/>
        <dsp:cNvSpPr/>
      </dsp:nvSpPr>
      <dsp:spPr>
        <a:xfrm>
          <a:off x="3860552" y="2374680"/>
          <a:ext cx="1468567" cy="14685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/>
            <a:t>„</a:t>
          </a:r>
          <a:r>
            <a:rPr lang="de-DE" sz="1400" kern="1200" dirty="0" err="1"/>
            <a:t>registration</a:t>
          </a:r>
          <a:r>
            <a:rPr lang="de-DE" sz="1400" kern="1200" dirty="0"/>
            <a:t>“</a:t>
          </a:r>
        </a:p>
      </dsp:txBody>
      <dsp:txXfrm>
        <a:off x="4075619" y="2589747"/>
        <a:ext cx="1038433" cy="1038433"/>
      </dsp:txXfrm>
    </dsp:sp>
    <dsp:sp modelId="{E406479E-F261-F242-AF8D-E1E5DF519F9A}">
      <dsp:nvSpPr>
        <dsp:cNvPr id="0" name=""/>
        <dsp:cNvSpPr/>
      </dsp:nvSpPr>
      <dsp:spPr>
        <a:xfrm>
          <a:off x="8449826" y="1825251"/>
          <a:ext cx="2937135" cy="2567425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26670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 dirty="0" err="1"/>
            <a:t>languages</a:t>
          </a:r>
          <a:endParaRPr lang="de-D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 dirty="0" err="1"/>
            <a:t>interests</a:t>
          </a:r>
          <a:endParaRPr lang="de-DE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2100" kern="1200" dirty="0" err="1"/>
            <a:t>group</a:t>
          </a:r>
          <a:r>
            <a:rPr lang="de-DE" sz="2100" kern="1200" dirty="0"/>
            <a:t> </a:t>
          </a:r>
          <a:r>
            <a:rPr lang="de-DE" sz="2100" kern="1200" dirty="0" err="1"/>
            <a:t>size</a:t>
          </a:r>
          <a:endParaRPr lang="de-DE" sz="2100" kern="1200" dirty="0"/>
        </a:p>
      </dsp:txBody>
      <dsp:txXfrm>
        <a:off x="9184109" y="2210365"/>
        <a:ext cx="1431853" cy="1797197"/>
      </dsp:txXfrm>
    </dsp:sp>
    <dsp:sp modelId="{BA3D1CE3-099E-E84D-BADF-61408816BB0D}">
      <dsp:nvSpPr>
        <dsp:cNvPr id="0" name=""/>
        <dsp:cNvSpPr/>
      </dsp:nvSpPr>
      <dsp:spPr>
        <a:xfrm>
          <a:off x="7715542" y="2374680"/>
          <a:ext cx="1468567" cy="14685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 err="1"/>
            <a:t>matching</a:t>
          </a:r>
          <a:endParaRPr lang="de-DE" sz="1400" kern="1200" dirty="0"/>
        </a:p>
      </dsp:txBody>
      <dsp:txXfrm>
        <a:off x="7930609" y="2589747"/>
        <a:ext cx="1038433" cy="1038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8C2C22-6E15-DE4B-82A1-0A1E3D155749}" type="datetimeFigureOut">
              <a:rPr lang="de-DE" smtClean="0"/>
              <a:t>23.11.21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2E890F-20B2-BA4A-B877-4BDA05AB9ED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21420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2E890F-20B2-BA4A-B877-4BDA05AB9EDE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3782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A8ABC0-B694-114F-8828-22D8F50710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DE17E20-24DA-DC4F-94C4-EC41DFCB6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6B5D06-97B2-6E49-9490-51EE70E22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21 September 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042F321-A7EA-2940-A353-7747C7BCD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Fostering</a:t>
            </a:r>
            <a:r>
              <a:rPr lang="de-DE" dirty="0"/>
              <a:t> </a:t>
            </a:r>
            <a:r>
              <a:rPr lang="de-DE" dirty="0" err="1"/>
              <a:t>Cooperation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0660AD0-27ED-E048-912E-73C74CD15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3C75-A4F8-EF4A-B618-80B48E48FD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518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5B0D54-EBB7-8547-8540-FA84A6316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DDCF93D-8936-4C47-97B0-0A87B21E7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741CF8-9B7B-FE4E-8278-8286BF729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91105-D10F-D048-99C8-E42D1C8FC83B}" type="datetimeFigureOut">
              <a:rPr lang="de-DE" smtClean="0"/>
              <a:t>23.11.21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2FB347-3465-D44E-8F7C-43C1625D9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B71169-B18E-0243-8151-99E52731E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3C75-A4F8-EF4A-B618-80B48E48FD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3637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EBD7956-5356-AE4A-9933-616EDA1E8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AD85C0F-79DE-F346-9181-F590AB41A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039315A-F9DF-9B4D-8A20-7B56A78C0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91105-D10F-D048-99C8-E42D1C8FC83B}" type="datetimeFigureOut">
              <a:rPr lang="de-DE" smtClean="0"/>
              <a:t>23.11.21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301348-836B-3247-B48E-17A096DC0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A731CEC-8D03-A640-9A4E-072739748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3C75-A4F8-EF4A-B618-80B48E48FD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0706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35A7F9E-478F-C749-A485-EE8A38A4C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094203-0E1C-E345-9C55-2E9F191AF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C529D9-48AE-C844-AC41-E39BFB8938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21 September 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880EEAF-FB0C-904C-97AE-EDC7F8F7A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Fostering</a:t>
            </a:r>
            <a:r>
              <a:rPr lang="de-DE" dirty="0"/>
              <a:t> </a:t>
            </a:r>
            <a:r>
              <a:rPr lang="de-DE" dirty="0" err="1"/>
              <a:t>Cooperation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878F73-B745-FA4A-A017-A7F58748A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3C75-A4F8-EF4A-B618-80B48E48FD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303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7853BB-9793-F346-A114-3C5B91094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CAF075A-FF28-DA4A-AF39-3DCDB8739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68B688D-CB58-DA4A-A6B7-AB9B3EA1D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91105-D10F-D048-99C8-E42D1C8FC83B}" type="datetimeFigureOut">
              <a:rPr lang="de-DE" smtClean="0"/>
              <a:t>23.11.21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9FCFAC-CB8E-A249-84BC-D244985A3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4A531D6-26C1-DA40-94E2-C45AB1BB9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3C75-A4F8-EF4A-B618-80B48E48FD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9781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376508-1071-044D-BE21-FFEC82616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9444B37-426D-E249-8062-49F626B50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06B303F-F8C0-DF4C-97AB-430BFDFBC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BA5CBA1-6B33-B549-B395-CA0430AA7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91105-D10F-D048-99C8-E42D1C8FC83B}" type="datetimeFigureOut">
              <a:rPr lang="de-DE" smtClean="0"/>
              <a:t>23.11.21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34A1EBB-CE0A-584B-8B1D-8DC52AB5A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CC03384-F242-0845-AEB0-C9AE02200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3C75-A4F8-EF4A-B618-80B48E48FD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1335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24E60FE-AB1E-8448-A355-14B18168E9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581E94B-D4F5-7E47-8D2E-5EE7041528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4DED085-9765-F14A-A562-B0E7ECD9D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E38E506-5AD6-1148-95E0-675B9BB6B9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D3F77FE-5C44-2941-A35A-BBDE81F51E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CD7F0192-4BF9-124E-BA34-0C78DCC0A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91105-D10F-D048-99C8-E42D1C8FC83B}" type="datetimeFigureOut">
              <a:rPr lang="de-DE" smtClean="0"/>
              <a:t>23.11.21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D5FA569-C20A-B54F-A75D-85979A24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8271AFC-9B0D-E245-BD83-F4A8DC89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3C75-A4F8-EF4A-B618-80B48E48FD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4776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BC72A94-D9A5-5F40-9AD6-3FA82C0B4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52EF06B-8552-0D42-985A-C970CD66C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91105-D10F-D048-99C8-E42D1C8FC83B}" type="datetimeFigureOut">
              <a:rPr lang="de-DE" smtClean="0"/>
              <a:t>23.11.21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5ED88126-9BBA-F541-83CE-834BD2EFE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21D602B-1FFF-AB40-A187-93274C1BF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3C75-A4F8-EF4A-B618-80B48E48FD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7951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A074866-BC03-7C4E-AA18-A5334E6A6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21 September 2021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FC394BD-D118-8049-8472-49EBC9860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/>
              <a:t>Fostering</a:t>
            </a:r>
            <a:r>
              <a:rPr lang="de-DE" dirty="0"/>
              <a:t> </a:t>
            </a:r>
            <a:r>
              <a:rPr lang="de-DE" dirty="0" err="1"/>
              <a:t>Cooperation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5752021-C3FC-5542-9A43-470E0A513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3C75-A4F8-EF4A-B618-80B48E48FD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4655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155838-EABA-2645-AF64-53719CB68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09C5F25-5F71-014C-B509-D20B7170C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1D13C02-04BD-D04D-A620-BD38850CEB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17FE0C7-C55C-BF44-8525-8CB38DAB0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91105-D10F-D048-99C8-E42D1C8FC83B}" type="datetimeFigureOut">
              <a:rPr lang="de-DE" smtClean="0"/>
              <a:t>23.11.21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549E8D0-7127-F142-8D91-53FD04605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6C56D4E-8BFE-254E-A823-51C676DD5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3C75-A4F8-EF4A-B618-80B48E48FD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800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11DA28-4348-984E-8C78-37265F55F9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4541267-D9B5-0C41-BF01-6D6E40B71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0ECDF89-5295-E24F-AC96-FEDAEACD5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F51321D-5D8A-4D4A-B162-C810C0BC6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91105-D10F-D048-99C8-E42D1C8FC83B}" type="datetimeFigureOut">
              <a:rPr lang="de-DE" smtClean="0"/>
              <a:t>23.11.21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FFA12C1-7333-9E43-A7D5-48391B280A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90EE030-FE94-D249-8DCA-EE9460A7D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63C75-A4F8-EF4A-B618-80B48E48FD3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2862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CC39C55-E346-F345-95F7-A5ACC1B8D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8196" y="365125"/>
            <a:ext cx="870560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A7CE08-FA7F-824A-A6FF-B52D38B5D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256311"/>
            <a:ext cx="10515600" cy="3920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AE95028-BE75-AC48-9575-73B60BDDD2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21 September 2021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2E676A8-FB2C-2148-A013-D26C13EFC5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err="1"/>
              <a:t>Fostering</a:t>
            </a:r>
            <a:r>
              <a:rPr lang="de-DE" dirty="0"/>
              <a:t> </a:t>
            </a:r>
            <a:r>
              <a:rPr lang="de-DE" dirty="0" err="1"/>
              <a:t>Cooperation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75D3A2-A817-3342-A8E9-DBF14B7339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63C75-A4F8-EF4A-B618-80B48E48FD38}" type="slidenum">
              <a:rPr lang="de-DE" smtClean="0"/>
              <a:t>‹Nr.›</a:t>
            </a:fld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D2B1CE2-42C3-D648-9EED-409C2233951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7064" y="86937"/>
            <a:ext cx="1874240" cy="188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97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5FC408-482A-8B4B-8B69-130AF8C0BF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65359" y="1641130"/>
            <a:ext cx="9144000" cy="1787870"/>
          </a:xfrm>
        </p:spPr>
        <p:txBody>
          <a:bodyPr>
            <a:normAutofit fontScale="90000"/>
          </a:bodyPr>
          <a:lstStyle/>
          <a:p>
            <a:r>
              <a:rPr lang="de-DE" b="1" dirty="0" err="1"/>
              <a:t>Fostering</a:t>
            </a:r>
            <a:r>
              <a:rPr lang="de-DE" b="1" dirty="0"/>
              <a:t> </a:t>
            </a:r>
            <a:r>
              <a:rPr lang="de-DE" b="1" dirty="0" err="1"/>
              <a:t>co</a:t>
            </a:r>
            <a:r>
              <a:rPr lang="de-DE" b="1" dirty="0"/>
              <a:t>-operation </a:t>
            </a:r>
            <a:r>
              <a:rPr lang="de-DE" b="1" dirty="0" err="1"/>
              <a:t>within</a:t>
            </a:r>
            <a:r>
              <a:rPr lang="de-DE" b="1" dirty="0"/>
              <a:t> </a:t>
            </a:r>
            <a:r>
              <a:rPr lang="de-DE" b="1" dirty="0" err="1"/>
              <a:t>the</a:t>
            </a:r>
            <a:r>
              <a:rPr lang="de-DE" b="1" dirty="0"/>
              <a:t> CertiLingua </a:t>
            </a:r>
            <a:r>
              <a:rPr lang="de-DE" b="1" dirty="0" err="1"/>
              <a:t>network</a:t>
            </a:r>
            <a:endParaRPr lang="de-DE" b="1" dirty="0">
              <a:cs typeface="Calibri Ligh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2DC8C8-D35A-4483-A31C-16FE8B94FBE8}"/>
              </a:ext>
            </a:extLst>
          </p:cNvPr>
          <p:cNvSpPr txBox="1"/>
          <p:nvPr/>
        </p:nvSpPr>
        <p:spPr>
          <a:xfrm>
            <a:off x="737727" y="6059435"/>
            <a:ext cx="2110404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21 September 2021</a:t>
            </a:r>
            <a:endParaRPr lang="en-US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2108DB8-AFC5-764D-80FD-73D733BF4370}"/>
              </a:ext>
            </a:extLst>
          </p:cNvPr>
          <p:cNvSpPr txBox="1"/>
          <p:nvPr/>
        </p:nvSpPr>
        <p:spPr>
          <a:xfrm>
            <a:off x="3128939" y="4190219"/>
            <a:ext cx="7469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A </a:t>
            </a:r>
            <a:r>
              <a:rPr lang="de-DE" b="1" dirty="0" err="1"/>
              <a:t>project</a:t>
            </a:r>
            <a:r>
              <a:rPr lang="de-DE" b="1" dirty="0"/>
              <a:t> </a:t>
            </a:r>
            <a:r>
              <a:rPr lang="de-DE" b="1" dirty="0" err="1"/>
              <a:t>between</a:t>
            </a:r>
            <a:r>
              <a:rPr lang="de-DE" b="1" dirty="0"/>
              <a:t> </a:t>
            </a:r>
            <a:r>
              <a:rPr lang="de-DE" b="1" dirty="0" err="1"/>
              <a:t>Lombardy</a:t>
            </a:r>
            <a:r>
              <a:rPr lang="de-DE" b="1" dirty="0"/>
              <a:t> (</a:t>
            </a:r>
            <a:r>
              <a:rPr lang="de-DE" b="1" dirty="0" err="1"/>
              <a:t>Italy</a:t>
            </a:r>
            <a:r>
              <a:rPr lang="de-DE" b="1" dirty="0"/>
              <a:t>) </a:t>
            </a:r>
            <a:r>
              <a:rPr lang="de-DE" b="1" dirty="0" err="1"/>
              <a:t>and</a:t>
            </a:r>
            <a:r>
              <a:rPr lang="de-DE" b="1" dirty="0"/>
              <a:t> North Rhine-</a:t>
            </a:r>
            <a:r>
              <a:rPr lang="de-DE" b="1" dirty="0" err="1"/>
              <a:t>Westphalia</a:t>
            </a:r>
            <a:r>
              <a:rPr lang="de-DE" b="1" dirty="0"/>
              <a:t> (Germany) 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7335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672F6FA-7B53-D045-83F4-CDD533D062D8}"/>
              </a:ext>
            </a:extLst>
          </p:cNvPr>
          <p:cNvSpPr/>
          <p:nvPr/>
        </p:nvSpPr>
        <p:spPr>
          <a:xfrm>
            <a:off x="2868118" y="724313"/>
            <a:ext cx="756503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/>
              <a:t>A </a:t>
            </a:r>
            <a:r>
              <a:rPr lang="de-DE" sz="2800" dirty="0" err="1"/>
              <a:t>virtual</a:t>
            </a:r>
            <a:r>
              <a:rPr lang="de-DE" sz="2800" dirty="0"/>
              <a:t> </a:t>
            </a:r>
            <a:r>
              <a:rPr lang="de-DE" sz="2800" dirty="0" err="1"/>
              <a:t>padlet</a:t>
            </a:r>
            <a:r>
              <a:rPr lang="de-DE" sz="2800" dirty="0"/>
              <a:t> </a:t>
            </a:r>
            <a:r>
              <a:rPr lang="de-DE" sz="2800" dirty="0" err="1"/>
              <a:t>has</a:t>
            </a:r>
            <a:r>
              <a:rPr lang="de-DE" sz="2800" dirty="0"/>
              <a:t> </a:t>
            </a:r>
            <a:r>
              <a:rPr lang="de-DE" sz="2800" dirty="0" err="1"/>
              <a:t>been</a:t>
            </a:r>
            <a:r>
              <a:rPr lang="de-DE" sz="2800" dirty="0"/>
              <a:t> </a:t>
            </a:r>
            <a:r>
              <a:rPr lang="de-DE" sz="2800" dirty="0" err="1"/>
              <a:t>created</a:t>
            </a:r>
            <a:r>
              <a:rPr lang="de-DE" sz="2800" dirty="0"/>
              <a:t> […] </a:t>
            </a:r>
            <a:r>
              <a:rPr lang="de-DE" sz="2800" dirty="0" err="1"/>
              <a:t>where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students</a:t>
            </a:r>
            <a:r>
              <a:rPr lang="de-DE" sz="2800" dirty="0"/>
              <a:t> </a:t>
            </a:r>
            <a:r>
              <a:rPr lang="de-DE" sz="2800" dirty="0" err="1"/>
              <a:t>from</a:t>
            </a:r>
            <a:r>
              <a:rPr lang="de-DE" sz="2800" dirty="0"/>
              <a:t> </a:t>
            </a:r>
            <a:r>
              <a:rPr lang="de-DE" sz="2800" dirty="0" err="1"/>
              <a:t>Italy</a:t>
            </a:r>
            <a:r>
              <a:rPr lang="de-DE" sz="2800" dirty="0"/>
              <a:t> </a:t>
            </a:r>
            <a:r>
              <a:rPr lang="de-DE" sz="2800" dirty="0" err="1"/>
              <a:t>and</a:t>
            </a:r>
            <a:r>
              <a:rPr lang="de-DE" sz="2800" dirty="0"/>
              <a:t> Germany </a:t>
            </a:r>
            <a:r>
              <a:rPr lang="de-DE" sz="2800" dirty="0" err="1"/>
              <a:t>have</a:t>
            </a:r>
            <a:r>
              <a:rPr lang="de-DE" sz="2800" dirty="0"/>
              <a:t> </a:t>
            </a:r>
            <a:r>
              <a:rPr lang="de-DE" sz="2800" dirty="0" err="1"/>
              <a:t>posted</a:t>
            </a:r>
            <a:r>
              <a:rPr lang="de-DE" sz="2800" dirty="0"/>
              <a:t> </a:t>
            </a:r>
            <a:r>
              <a:rPr lang="de-DE" sz="2800" dirty="0" err="1"/>
              <a:t>videos</a:t>
            </a:r>
            <a:r>
              <a:rPr lang="de-DE" sz="2800" dirty="0"/>
              <a:t> </a:t>
            </a:r>
            <a:r>
              <a:rPr lang="de-DE" sz="2800" dirty="0" err="1"/>
              <a:t>and</a:t>
            </a:r>
            <a:r>
              <a:rPr lang="de-DE" sz="2800" dirty="0"/>
              <a:t> </a:t>
            </a:r>
            <a:r>
              <a:rPr lang="de-DE" sz="2800" dirty="0" err="1"/>
              <a:t>briefly</a:t>
            </a:r>
            <a:r>
              <a:rPr lang="de-DE" sz="2800" dirty="0"/>
              <a:t> </a:t>
            </a:r>
            <a:r>
              <a:rPr lang="de-DE" sz="2800" dirty="0" err="1"/>
              <a:t>introduced</a:t>
            </a:r>
            <a:r>
              <a:rPr lang="de-DE" sz="2800" dirty="0"/>
              <a:t> </a:t>
            </a:r>
            <a:r>
              <a:rPr lang="de-DE" sz="2800" dirty="0" err="1"/>
              <a:t>themselves</a:t>
            </a:r>
            <a:r>
              <a:rPr lang="de-DE" sz="2800" dirty="0"/>
              <a:t>. </a:t>
            </a:r>
          </a:p>
          <a:p>
            <a:r>
              <a:rPr lang="de-DE" sz="2800" dirty="0"/>
              <a:t>In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coming</a:t>
            </a:r>
            <a:r>
              <a:rPr lang="de-DE" sz="2800" dirty="0"/>
              <a:t> </a:t>
            </a:r>
            <a:r>
              <a:rPr lang="de-DE" sz="2800" dirty="0" err="1"/>
              <a:t>weeks</a:t>
            </a:r>
            <a:r>
              <a:rPr lang="de-DE" sz="2800" dirty="0"/>
              <a:t>, a </a:t>
            </a:r>
            <a:r>
              <a:rPr lang="de-DE" sz="2800" dirty="0" err="1"/>
              <a:t>kind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'</a:t>
            </a:r>
            <a:r>
              <a:rPr lang="de-DE" sz="2800" dirty="0" err="1"/>
              <a:t>speed</a:t>
            </a:r>
            <a:r>
              <a:rPr lang="de-DE" sz="2800" dirty="0"/>
              <a:t> </a:t>
            </a:r>
            <a:r>
              <a:rPr lang="de-DE" sz="2800" dirty="0" err="1"/>
              <a:t>dating</a:t>
            </a:r>
            <a:r>
              <a:rPr lang="de-DE" sz="2800" dirty="0"/>
              <a:t>' will </a:t>
            </a:r>
            <a:r>
              <a:rPr lang="de-DE" sz="2800" dirty="0" err="1"/>
              <a:t>take</a:t>
            </a:r>
            <a:r>
              <a:rPr lang="de-DE" sz="2800" dirty="0"/>
              <a:t> </a:t>
            </a:r>
            <a:r>
              <a:rPr lang="de-DE" sz="2800" dirty="0" err="1"/>
              <a:t>place</a:t>
            </a:r>
            <a:r>
              <a:rPr lang="de-DE" sz="2800" dirty="0"/>
              <a:t> via </a:t>
            </a:r>
            <a:r>
              <a:rPr lang="de-DE" sz="2800" dirty="0" err="1"/>
              <a:t>videoconference</a:t>
            </a:r>
            <a:r>
              <a:rPr lang="de-DE" sz="2800" dirty="0"/>
              <a:t>, so </a:t>
            </a:r>
            <a:r>
              <a:rPr lang="de-DE" sz="2800" dirty="0" err="1"/>
              <a:t>that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students</a:t>
            </a:r>
            <a:r>
              <a:rPr lang="de-DE" sz="2800" dirty="0"/>
              <a:t> </a:t>
            </a:r>
            <a:r>
              <a:rPr lang="de-DE" sz="2800" dirty="0" err="1"/>
              <a:t>can</a:t>
            </a:r>
            <a:r>
              <a:rPr lang="de-DE" sz="2800" dirty="0"/>
              <a:t> find </a:t>
            </a:r>
            <a:r>
              <a:rPr lang="de-DE" sz="2800" dirty="0" err="1"/>
              <a:t>partners</a:t>
            </a:r>
            <a:r>
              <a:rPr lang="de-DE" sz="2800" dirty="0"/>
              <a:t> </a:t>
            </a:r>
            <a:r>
              <a:rPr lang="de-DE" sz="2800" dirty="0" err="1"/>
              <a:t>with</a:t>
            </a:r>
            <a:r>
              <a:rPr lang="de-DE" sz="2800" dirty="0"/>
              <a:t> </a:t>
            </a:r>
            <a:r>
              <a:rPr lang="de-DE" sz="2800" dirty="0" err="1"/>
              <a:t>whom</a:t>
            </a:r>
            <a:r>
              <a:rPr lang="de-DE" sz="2800" dirty="0"/>
              <a:t> </a:t>
            </a:r>
            <a:r>
              <a:rPr lang="de-DE" sz="2800" dirty="0" err="1"/>
              <a:t>they</a:t>
            </a:r>
            <a:r>
              <a:rPr lang="de-DE" sz="2800" dirty="0"/>
              <a:t> </a:t>
            </a:r>
            <a:r>
              <a:rPr lang="de-DE" sz="2800" dirty="0" err="1"/>
              <a:t>can</a:t>
            </a:r>
            <a:r>
              <a:rPr lang="de-DE" sz="2800" dirty="0"/>
              <a:t> </a:t>
            </a:r>
            <a:r>
              <a:rPr lang="de-DE" sz="2800" dirty="0" err="1"/>
              <a:t>then</a:t>
            </a:r>
            <a:r>
              <a:rPr lang="de-DE" sz="2800" dirty="0"/>
              <a:t> </a:t>
            </a:r>
            <a:r>
              <a:rPr lang="de-DE" sz="2800" dirty="0" err="1"/>
              <a:t>develop</a:t>
            </a:r>
            <a:r>
              <a:rPr lang="de-DE" sz="2800" dirty="0"/>
              <a:t> </a:t>
            </a:r>
            <a:r>
              <a:rPr lang="de-DE" sz="2800" dirty="0" err="1"/>
              <a:t>their</a:t>
            </a:r>
            <a:r>
              <a:rPr lang="de-DE" sz="2800" dirty="0"/>
              <a:t> CertiLingua </a:t>
            </a:r>
            <a:r>
              <a:rPr lang="de-DE" sz="2800" dirty="0" err="1"/>
              <a:t>project</a:t>
            </a:r>
            <a:r>
              <a:rPr lang="de-DE" sz="2800" dirty="0"/>
              <a:t> via email </a:t>
            </a:r>
            <a:r>
              <a:rPr lang="de-DE" sz="2800" dirty="0" err="1"/>
              <a:t>and</a:t>
            </a:r>
            <a:r>
              <a:rPr lang="de-DE" sz="2800" dirty="0"/>
              <a:t> </a:t>
            </a:r>
            <a:r>
              <a:rPr lang="de-DE" sz="2800" dirty="0" err="1"/>
              <a:t>videoconferencing</a:t>
            </a:r>
            <a:r>
              <a:rPr lang="de-DE" sz="2800" dirty="0"/>
              <a:t>.</a:t>
            </a:r>
          </a:p>
          <a:p>
            <a:endParaRPr lang="de-DE" i="1" dirty="0">
              <a:latin typeface="+mj-lt"/>
            </a:endParaRPr>
          </a:p>
          <a:p>
            <a:r>
              <a:rPr lang="de-DE" i="1" dirty="0">
                <a:latin typeface="+mj-lt"/>
              </a:rPr>
              <a:t>LICEO G. NOVELLO, </a:t>
            </a:r>
            <a:r>
              <a:rPr lang="de-DE" i="1" dirty="0" err="1">
                <a:latin typeface="+mj-lt"/>
              </a:rPr>
              <a:t>Codogno</a:t>
            </a:r>
            <a:r>
              <a:rPr lang="de-DE" i="1" dirty="0">
                <a:latin typeface="+mj-lt"/>
              </a:rPr>
              <a:t> </a:t>
            </a:r>
          </a:p>
          <a:p>
            <a:r>
              <a:rPr lang="de-DE" i="1" dirty="0">
                <a:latin typeface="+mj-lt"/>
              </a:rPr>
              <a:t>ANNO-GYMNASIUM, Siegburg </a:t>
            </a:r>
          </a:p>
          <a:p>
            <a:r>
              <a:rPr lang="de-DE" i="1" dirty="0">
                <a:latin typeface="+mj-lt"/>
              </a:rPr>
              <a:t>OTTO-HAHN-GYMNASIUM, Monheim</a:t>
            </a:r>
            <a:endParaRPr lang="de-DE" sz="28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38709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4A325E22-A490-A945-873C-A35A4DBE4B61}"/>
              </a:ext>
            </a:extLst>
          </p:cNvPr>
          <p:cNvSpPr/>
          <p:nvPr/>
        </p:nvSpPr>
        <p:spPr>
          <a:xfrm>
            <a:off x="2883107" y="914321"/>
            <a:ext cx="78348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 err="1"/>
              <a:t>Currently</a:t>
            </a:r>
            <a:r>
              <a:rPr lang="de-DE" sz="2800" dirty="0"/>
              <a:t>, a </a:t>
            </a:r>
            <a:r>
              <a:rPr lang="de-DE" sz="2800" dirty="0" err="1"/>
              <a:t>student</a:t>
            </a:r>
            <a:r>
              <a:rPr lang="de-DE" sz="2800" dirty="0"/>
              <a:t> […] </a:t>
            </a:r>
            <a:r>
              <a:rPr lang="de-DE" sz="2800" dirty="0" err="1"/>
              <a:t>is</a:t>
            </a:r>
            <a:r>
              <a:rPr lang="de-DE" sz="2800" dirty="0"/>
              <a:t> in </a:t>
            </a:r>
            <a:r>
              <a:rPr lang="de-DE" sz="2800" dirty="0" err="1"/>
              <a:t>talks</a:t>
            </a:r>
            <a:r>
              <a:rPr lang="de-DE" sz="2800" dirty="0"/>
              <a:t> </a:t>
            </a:r>
            <a:r>
              <a:rPr lang="de-DE" sz="2800" dirty="0" err="1"/>
              <a:t>with</a:t>
            </a:r>
            <a:r>
              <a:rPr lang="de-DE" sz="2800" dirty="0"/>
              <a:t> her </a:t>
            </a:r>
            <a:r>
              <a:rPr lang="de-DE" sz="2800" dirty="0" err="1"/>
              <a:t>Italian</a:t>
            </a:r>
            <a:r>
              <a:rPr lang="de-DE" sz="2800" dirty="0"/>
              <a:t> </a:t>
            </a:r>
            <a:r>
              <a:rPr lang="de-DE" sz="2800" dirty="0" err="1"/>
              <a:t>partner</a:t>
            </a:r>
            <a:r>
              <a:rPr lang="de-DE" sz="2800" dirty="0"/>
              <a:t> on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topic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LBGTQ. In </a:t>
            </a:r>
            <a:r>
              <a:rPr lang="de-DE" sz="2800" dirty="0" err="1"/>
              <a:t>cooperation</a:t>
            </a:r>
            <a:r>
              <a:rPr lang="de-DE" sz="2800" dirty="0"/>
              <a:t>,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two</a:t>
            </a:r>
            <a:r>
              <a:rPr lang="de-DE" sz="2800" dirty="0"/>
              <a:t> </a:t>
            </a:r>
            <a:r>
              <a:rPr lang="de-DE" sz="2800" dirty="0" err="1"/>
              <a:t>intend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conduct</a:t>
            </a:r>
            <a:r>
              <a:rPr lang="de-DE" sz="2800" dirty="0"/>
              <a:t> </a:t>
            </a:r>
            <a:r>
              <a:rPr lang="de-DE" sz="2800" dirty="0" err="1"/>
              <a:t>questionnaires</a:t>
            </a:r>
            <a:r>
              <a:rPr lang="de-DE" sz="2800" dirty="0"/>
              <a:t> on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acceptance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topic</a:t>
            </a:r>
            <a:r>
              <a:rPr lang="de-DE" sz="2800" dirty="0"/>
              <a:t> at </a:t>
            </a:r>
            <a:r>
              <a:rPr lang="de-DE" sz="2800" dirty="0" err="1"/>
              <a:t>their</a:t>
            </a:r>
            <a:r>
              <a:rPr lang="de-DE" sz="2800" dirty="0"/>
              <a:t> </a:t>
            </a:r>
            <a:r>
              <a:rPr lang="de-DE" sz="2800" dirty="0" err="1"/>
              <a:t>respective</a:t>
            </a:r>
            <a:r>
              <a:rPr lang="de-DE" sz="2800" dirty="0"/>
              <a:t> </a:t>
            </a:r>
            <a:r>
              <a:rPr lang="de-DE" sz="2800" dirty="0" err="1"/>
              <a:t>schools</a:t>
            </a:r>
            <a:r>
              <a:rPr lang="de-DE" sz="2800" dirty="0"/>
              <a:t>. </a:t>
            </a:r>
            <a:r>
              <a:rPr lang="de-DE" sz="2800" dirty="0" err="1"/>
              <a:t>Another</a:t>
            </a:r>
            <a:r>
              <a:rPr lang="de-DE" sz="2800" dirty="0"/>
              <a:t> </a:t>
            </a:r>
            <a:r>
              <a:rPr lang="de-DE" sz="2800" dirty="0" err="1"/>
              <a:t>student</a:t>
            </a:r>
            <a:r>
              <a:rPr lang="de-DE" sz="2800" dirty="0"/>
              <a:t> </a:t>
            </a:r>
            <a:r>
              <a:rPr lang="de-DE" sz="2800" dirty="0" err="1"/>
              <a:t>from</a:t>
            </a:r>
            <a:r>
              <a:rPr lang="de-DE" sz="2800" dirty="0"/>
              <a:t> Q1 </a:t>
            </a:r>
            <a:r>
              <a:rPr lang="de-DE" sz="2800" dirty="0" err="1"/>
              <a:t>is</a:t>
            </a:r>
            <a:r>
              <a:rPr lang="de-DE" sz="2800" dirty="0"/>
              <a:t> in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planning</a:t>
            </a:r>
            <a:r>
              <a:rPr lang="de-DE" sz="2800" dirty="0"/>
              <a:t> </a:t>
            </a:r>
            <a:r>
              <a:rPr lang="de-DE" sz="2800" dirty="0" err="1"/>
              <a:t>phase</a:t>
            </a:r>
            <a:r>
              <a:rPr lang="de-DE" sz="2800" dirty="0"/>
              <a:t>. The </a:t>
            </a:r>
            <a:r>
              <a:rPr lang="de-DE" sz="2800" dirty="0" err="1"/>
              <a:t>topic</a:t>
            </a:r>
            <a:r>
              <a:rPr lang="de-DE" sz="2800" dirty="0"/>
              <a:t> in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foreground</a:t>
            </a:r>
            <a:r>
              <a:rPr lang="de-DE" sz="2800" dirty="0"/>
              <a:t> </a:t>
            </a:r>
            <a:r>
              <a:rPr lang="de-DE" sz="2800" dirty="0" err="1"/>
              <a:t>here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be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Oriental</a:t>
            </a:r>
            <a:r>
              <a:rPr lang="de-DE" sz="2800" dirty="0"/>
              <a:t> </a:t>
            </a:r>
            <a:r>
              <a:rPr lang="de-DE" sz="2800" dirty="0" err="1"/>
              <a:t>region</a:t>
            </a:r>
            <a:r>
              <a:rPr lang="de-DE" sz="2800" dirty="0"/>
              <a:t>; </a:t>
            </a:r>
            <a:r>
              <a:rPr lang="de-DE" sz="2800" dirty="0" err="1"/>
              <a:t>communication</a:t>
            </a:r>
            <a:r>
              <a:rPr lang="de-DE" sz="2800" dirty="0"/>
              <a:t> </a:t>
            </a:r>
            <a:r>
              <a:rPr lang="de-DE" sz="2800" dirty="0" err="1"/>
              <a:t>with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partner</a:t>
            </a:r>
            <a:r>
              <a:rPr lang="de-DE" sz="2800" dirty="0"/>
              <a:t> in </a:t>
            </a:r>
            <a:r>
              <a:rPr lang="de-DE" sz="2800" dirty="0" err="1"/>
              <a:t>Italy</a:t>
            </a:r>
            <a:r>
              <a:rPr lang="de-DE" sz="2800" dirty="0"/>
              <a:t> </a:t>
            </a:r>
            <a:r>
              <a:rPr lang="de-DE" sz="2800" dirty="0" err="1"/>
              <a:t>is</a:t>
            </a:r>
            <a:r>
              <a:rPr lang="de-DE" sz="2800" dirty="0"/>
              <a:t> </a:t>
            </a:r>
            <a:r>
              <a:rPr lang="de-DE" sz="2800" dirty="0" err="1"/>
              <a:t>very</a:t>
            </a:r>
            <a:r>
              <a:rPr lang="de-DE" sz="2800" dirty="0"/>
              <a:t> intensive in </a:t>
            </a:r>
            <a:r>
              <a:rPr lang="de-DE" sz="2800" dirty="0" err="1"/>
              <a:t>this</a:t>
            </a:r>
            <a:r>
              <a:rPr lang="de-DE" sz="2800" dirty="0"/>
              <a:t> </a:t>
            </a:r>
            <a:r>
              <a:rPr lang="de-DE" sz="2800" dirty="0" err="1"/>
              <a:t>regard</a:t>
            </a:r>
            <a:r>
              <a:rPr lang="de-DE" sz="2800" dirty="0"/>
              <a:t>.</a:t>
            </a:r>
          </a:p>
          <a:p>
            <a:endParaRPr lang="de-DE" sz="2800" dirty="0"/>
          </a:p>
          <a:p>
            <a:r>
              <a:rPr lang="de-DE" dirty="0"/>
              <a:t>LICEO GALILEO GALILEI, </a:t>
            </a:r>
            <a:r>
              <a:rPr lang="de-DE" dirty="0" err="1"/>
              <a:t>Legnano</a:t>
            </a:r>
            <a:endParaRPr lang="de-DE" dirty="0"/>
          </a:p>
          <a:p>
            <a:r>
              <a:rPr lang="de-DE" dirty="0"/>
              <a:t>GYMNASIUM HEEPEN, Bielefeld</a:t>
            </a:r>
          </a:p>
        </p:txBody>
      </p:sp>
    </p:spTree>
    <p:extLst>
      <p:ext uri="{BB962C8B-B14F-4D97-AF65-F5344CB8AC3E}">
        <p14:creationId xmlns:p14="http://schemas.microsoft.com/office/powerpoint/2010/main" val="2486998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B5C2D921-CC5A-324D-908D-011130ACD5EC}"/>
              </a:ext>
            </a:extLst>
          </p:cNvPr>
          <p:cNvSpPr txBox="1"/>
          <p:nvPr/>
        </p:nvSpPr>
        <p:spPr>
          <a:xfrm>
            <a:off x="2674778" y="614838"/>
            <a:ext cx="484459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 err="1"/>
              <a:t>Clelia</a:t>
            </a:r>
            <a:r>
              <a:rPr lang="de-DE" sz="2400" b="1" dirty="0"/>
              <a:t> </a:t>
            </a:r>
            <a:r>
              <a:rPr lang="de-DE" sz="2400" b="1" dirty="0" err="1"/>
              <a:t>Nebuloni</a:t>
            </a:r>
            <a:r>
              <a:rPr lang="de-DE" sz="2400" b="1" dirty="0"/>
              <a:t>, </a:t>
            </a:r>
            <a:r>
              <a:rPr lang="de-DE" sz="2400" b="1" dirty="0" err="1"/>
              <a:t>Liceo</a:t>
            </a:r>
            <a:r>
              <a:rPr lang="de-DE" sz="2400" b="1" dirty="0"/>
              <a:t> Galileo Galilei:</a:t>
            </a:r>
          </a:p>
          <a:p>
            <a:endParaRPr lang="de-DE" sz="2400" b="1" dirty="0"/>
          </a:p>
          <a:p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480AAEFE-9F31-AC40-B246-8E3C04B17418}"/>
              </a:ext>
            </a:extLst>
          </p:cNvPr>
          <p:cNvSpPr/>
          <p:nvPr/>
        </p:nvSpPr>
        <p:spPr>
          <a:xfrm>
            <a:off x="2674778" y="1379439"/>
            <a:ext cx="8121041" cy="48997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 objective of the student’s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Certilingua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project: </a:t>
            </a:r>
            <a:b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acquisition of European and international competences</a:t>
            </a:r>
          </a:p>
          <a:p>
            <a:pPr lvl="1">
              <a:lnSpc>
                <a:spcPct val="107000"/>
              </a:lnSpc>
            </a:pPr>
            <a:endParaRPr lang="de-DE" sz="2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central features:  </a:t>
            </a:r>
          </a:p>
          <a:p>
            <a:pPr lvl="0">
              <a:lnSpc>
                <a:spcPct val="107000"/>
              </a:lnSpc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face-to-face encounter and  the international aspects  </a:t>
            </a:r>
          </a:p>
          <a:p>
            <a:pPr lvl="0">
              <a:lnSpc>
                <a:spcPct val="107000"/>
              </a:lnSpc>
            </a:pPr>
            <a:endParaRPr lang="de-DE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itchFamily="2" charset="2"/>
              <a:buChar char=""/>
            </a:pP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 pandemic: 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the students lack face-to-face encounters </a:t>
            </a:r>
            <a:b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Connecting classrooms: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way out and a challenge </a:t>
            </a:r>
            <a:endParaRPr lang="de-DE" sz="2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endParaRPr lang="de-DE" sz="2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6995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26A206F8-675C-B946-A2B0-B2D221FAC1C9}"/>
              </a:ext>
            </a:extLst>
          </p:cNvPr>
          <p:cNvSpPr/>
          <p:nvPr/>
        </p:nvSpPr>
        <p:spPr>
          <a:xfrm rot="637387">
            <a:off x="8192364" y="682788"/>
            <a:ext cx="3972232" cy="6665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dirty="0">
                <a:latin typeface="Marker Felt Thin" panose="020004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pairing according to </a:t>
            </a:r>
            <a:r>
              <a:rPr lang="en-US" b="1" u="sng" dirty="0">
                <a:latin typeface="MARKER FELT THIN" panose="020004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common  interests</a:t>
            </a:r>
          </a:p>
          <a:p>
            <a:pPr lvl="0">
              <a:lnSpc>
                <a:spcPct val="107000"/>
              </a:lnSpc>
            </a:pPr>
            <a:r>
              <a:rPr lang="en-US" dirty="0">
                <a:latin typeface="Marker Felt Thin" panose="02000400000000000000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state of the project : work in progress </a:t>
            </a:r>
            <a:endParaRPr lang="de-DE" dirty="0">
              <a:latin typeface="Marker Felt Thin" panose="02000400000000000000" pitchFamily="2" charset="77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F1F6244-B51F-9C4A-8888-EB1576913EA6}"/>
              </a:ext>
            </a:extLst>
          </p:cNvPr>
          <p:cNvSpPr/>
          <p:nvPr/>
        </p:nvSpPr>
        <p:spPr>
          <a:xfrm>
            <a:off x="2177845" y="280450"/>
            <a:ext cx="6327058" cy="9682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de-DE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Schools </a:t>
            </a:r>
            <a:r>
              <a:rPr lang="de-DE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Twinning</a:t>
            </a:r>
            <a:r>
              <a:rPr lang="de-DE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: </a:t>
            </a:r>
            <a:r>
              <a:rPr lang="de-DE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Liceo</a:t>
            </a:r>
            <a:r>
              <a:rPr lang="de-DE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Galilei in </a:t>
            </a:r>
            <a:r>
              <a:rPr lang="de-DE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Legnano</a:t>
            </a:r>
            <a:r>
              <a:rPr lang="de-DE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(</a:t>
            </a:r>
            <a:r>
              <a:rPr lang="de-DE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Lombardy</a:t>
            </a:r>
            <a:r>
              <a:rPr lang="de-DE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  </a:t>
            </a:r>
            <a:r>
              <a:rPr lang="de-DE" b="1" dirty="0" err="1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GymnasiumHeepen</a:t>
            </a:r>
            <a:r>
              <a:rPr lang="de-DE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in Bielefeld (Nordrhein Westfalen  )   Otto-Hahn Gymnasium in Herne ( Nordrhein Westfalen)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CF292ACA-86A4-A54B-A3A7-DD539E6B99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6595931"/>
              </p:ext>
            </p:extLst>
          </p:nvPr>
        </p:nvGraphicFramePr>
        <p:xfrm>
          <a:off x="1580465" y="1709805"/>
          <a:ext cx="10144503" cy="42092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2699">
                  <a:extLst>
                    <a:ext uri="{9D8B030D-6E8A-4147-A177-3AD203B41FA5}">
                      <a16:colId xmlns:a16="http://schemas.microsoft.com/office/drawing/2014/main" val="2416150752"/>
                    </a:ext>
                  </a:extLst>
                </a:gridCol>
                <a:gridCol w="2020138">
                  <a:extLst>
                    <a:ext uri="{9D8B030D-6E8A-4147-A177-3AD203B41FA5}">
                      <a16:colId xmlns:a16="http://schemas.microsoft.com/office/drawing/2014/main" val="904722478"/>
                    </a:ext>
                  </a:extLst>
                </a:gridCol>
                <a:gridCol w="2552733">
                  <a:extLst>
                    <a:ext uri="{9D8B030D-6E8A-4147-A177-3AD203B41FA5}">
                      <a16:colId xmlns:a16="http://schemas.microsoft.com/office/drawing/2014/main" val="1536939236"/>
                    </a:ext>
                  </a:extLst>
                </a:gridCol>
                <a:gridCol w="1609688">
                  <a:extLst>
                    <a:ext uri="{9D8B030D-6E8A-4147-A177-3AD203B41FA5}">
                      <a16:colId xmlns:a16="http://schemas.microsoft.com/office/drawing/2014/main" val="3416482552"/>
                    </a:ext>
                  </a:extLst>
                </a:gridCol>
                <a:gridCol w="1869245">
                  <a:extLst>
                    <a:ext uri="{9D8B030D-6E8A-4147-A177-3AD203B41FA5}">
                      <a16:colId xmlns:a16="http://schemas.microsoft.com/office/drawing/2014/main" val="9110116"/>
                    </a:ext>
                  </a:extLst>
                </a:gridCol>
              </a:tblGrid>
              <a:tr h="2089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ITALIAN STUDENT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GERMAN STUDENT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THEME/TOPIC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</a:rPr>
                        <a:t>FINAL PRODUCT 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</a:rPr>
                        <a:t>DEADLINE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01161509"/>
                  </a:ext>
                </a:extLst>
              </a:tr>
              <a:tr h="61050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GIORGIA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</a:rPr>
                        <a:t>LICEO GALILEI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</a:rPr>
                        <a:t>SOPHIE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effectLst/>
                        </a:rPr>
                        <a:t>Gymnasium </a:t>
                      </a:r>
                      <a:r>
                        <a:rPr lang="en-US" sz="1600" dirty="0" err="1">
                          <a:effectLst/>
                        </a:rPr>
                        <a:t>Heepen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LGBTQ+ communities in the two countries 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A WRITTEN REPORT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Christmas holidays 2021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0866478"/>
                  </a:ext>
                </a:extLst>
              </a:tr>
              <a:tr h="745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DALILA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LICEO GALILEI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PAULA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effectLst/>
                        </a:rPr>
                        <a:t>Otto-</a:t>
                      </a:r>
                      <a:r>
                        <a:rPr lang="it-IT" sz="1600" dirty="0" err="1">
                          <a:effectLst/>
                        </a:rPr>
                        <a:t>Hahn</a:t>
                      </a:r>
                      <a:r>
                        <a:rPr lang="it-IT" sz="1600" dirty="0">
                          <a:effectLst/>
                        </a:rPr>
                        <a:t>-</a:t>
                      </a:r>
                      <a:r>
                        <a:rPr lang="it-IT" sz="1600" dirty="0" err="1">
                          <a:effectLst/>
                        </a:rPr>
                        <a:t>Gymnasium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Language preferences and education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A WRITTEN REPORT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Christmas holidays 2021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1992119"/>
                  </a:ext>
                </a:extLst>
              </a:tr>
              <a:tr h="723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MARTINA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LICEO GALILEI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INES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Gymnasium </a:t>
                      </a:r>
                      <a:r>
                        <a:rPr lang="en-US" sz="1400" dirty="0" err="1">
                          <a:effectLst/>
                        </a:rPr>
                        <a:t>Heepen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EASTERN CULTURES 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1765826"/>
                  </a:ext>
                </a:extLst>
              </a:tr>
              <a:tr h="723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CHIARA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LICEO GALILEI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LETIZIA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Gymnasium </a:t>
                      </a:r>
                      <a:r>
                        <a:rPr lang="en-US" sz="1400" dirty="0" err="1">
                          <a:effectLst/>
                        </a:rPr>
                        <a:t>Heepen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ITALIAN AND GERMAN school systems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A POSTER 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>
                          <a:effectLst/>
                        </a:rPr>
                        <a:t> 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5529066"/>
                  </a:ext>
                </a:extLst>
              </a:tr>
              <a:tr h="7456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GIULIA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effectLst/>
                        </a:rPr>
                        <a:t>LICEO GALILEI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NELLY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dirty="0">
                          <a:effectLst/>
                        </a:rPr>
                        <a:t>Otto-</a:t>
                      </a:r>
                      <a:r>
                        <a:rPr lang="it-IT" sz="1600" dirty="0" err="1">
                          <a:effectLst/>
                        </a:rPr>
                        <a:t>Hahn</a:t>
                      </a:r>
                      <a:r>
                        <a:rPr lang="it-IT" sz="1600" dirty="0">
                          <a:effectLst/>
                        </a:rPr>
                        <a:t>-</a:t>
                      </a:r>
                      <a:r>
                        <a:rPr lang="it-IT" sz="1600" dirty="0" err="1">
                          <a:effectLst/>
                        </a:rPr>
                        <a:t>Gymnasium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?????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6084423"/>
                  </a:ext>
                </a:extLst>
              </a:tr>
            </a:tbl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C4010513-A8A8-6949-A52E-05B4557298C0}"/>
              </a:ext>
            </a:extLst>
          </p:cNvPr>
          <p:cNvSpPr/>
          <p:nvPr/>
        </p:nvSpPr>
        <p:spPr>
          <a:xfrm>
            <a:off x="4638359" y="6010821"/>
            <a:ext cx="5462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halkduster" panose="03050602040202020205" pitchFamily="66" charset="77"/>
                <a:ea typeface="Calibri" panose="020F0502020204030204" pitchFamily="34" charset="0"/>
                <a:cs typeface="Times New Roman" panose="02020603050405020304" pitchFamily="18" charset="0"/>
              </a:rPr>
              <a:t>emails – text messages – web meetings </a:t>
            </a:r>
            <a:endParaRPr lang="de-DE" dirty="0">
              <a:latin typeface="Chalkduster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85261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88B27E16-C450-4949-9B1E-A53971B9449C}"/>
              </a:ext>
            </a:extLst>
          </p:cNvPr>
          <p:cNvSpPr/>
          <p:nvPr/>
        </p:nvSpPr>
        <p:spPr>
          <a:xfrm>
            <a:off x="3549444" y="136852"/>
            <a:ext cx="7556091" cy="4682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ROLE OF THE TEACHERS</a:t>
            </a:r>
          </a:p>
          <a:p>
            <a:pPr lvl="0">
              <a:lnSpc>
                <a:spcPct val="107000"/>
              </a:lnSpc>
            </a:pPr>
            <a:endParaRPr lang="de-DE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Motivate the students and keep motivating them throughout the whole project</a:t>
            </a:r>
          </a:p>
          <a:p>
            <a:pPr lvl="0">
              <a:lnSpc>
                <a:spcPct val="107000"/>
              </a:lnSpc>
            </a:pPr>
            <a:endParaRPr lang="de-D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them </a:t>
            </a:r>
            <a:endParaRPr lang="de-D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 Provide them with any information or </a:t>
            </a:r>
            <a:b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explanation they may need</a:t>
            </a:r>
            <a:endParaRPr lang="de-D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 Encourage  them to be creative</a:t>
            </a:r>
            <a:endParaRPr lang="de-D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 Foster them to use their language skills</a:t>
            </a:r>
            <a:endParaRPr lang="de-D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FE965B0C-F64C-0940-81C7-CD1012FB300D}"/>
              </a:ext>
            </a:extLst>
          </p:cNvPr>
          <p:cNvSpPr/>
          <p:nvPr/>
        </p:nvSpPr>
        <p:spPr>
          <a:xfrm>
            <a:off x="2971693" y="5205939"/>
            <a:ext cx="8133842" cy="126464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Symbol" pitchFamily="2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DRAWBACKS – ISSUES : 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“distant” project  takes  longer than a “real” face-to -face project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student of the tandem  may not reply to any messages or emails for weeks or quit </a:t>
            </a:r>
            <a:endParaRPr lang="de-DE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83875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67AEF5F7-9AF8-F74A-A04F-B8639FB2DEB2}"/>
              </a:ext>
            </a:extLst>
          </p:cNvPr>
          <p:cNvSpPr/>
          <p:nvPr/>
        </p:nvSpPr>
        <p:spPr>
          <a:xfrm>
            <a:off x="2511287" y="347357"/>
            <a:ext cx="9018104" cy="5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ADVANTAGES </a:t>
            </a:r>
            <a:endParaRPr lang="de-D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</a:t>
            </a:r>
            <a:endParaRPr lang="de-D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-"/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carry out  a face- to face (though virtual) international  experience: </a:t>
            </a:r>
            <a:r>
              <a:rPr 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essential for </a:t>
            </a:r>
            <a:r>
              <a:rPr lang="en-US" sz="28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Certilingua</a:t>
            </a:r>
            <a:r>
              <a:rPr lang="en-US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sz="28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-"/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practice the foreign language or one of the foreign languages they have been learning</a:t>
            </a:r>
            <a:endParaRPr lang="de-DE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-"/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meet people belonging to  different cultures</a:t>
            </a:r>
            <a:endParaRPr lang="de-DE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-"/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share opinions , ideas ,  different points of view</a:t>
            </a:r>
            <a:endParaRPr lang="de-DE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rial" panose="020B0604020202020204" pitchFamily="34" charset="0"/>
              <a:buChar char="-"/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become more confident </a:t>
            </a:r>
            <a:endParaRPr lang="de-DE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-"/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 get involved in something innovative and creative </a:t>
            </a:r>
            <a:endParaRPr lang="de-DE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279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7F40594F-B57B-A547-B464-48CAABCF3BEF}"/>
              </a:ext>
            </a:extLst>
          </p:cNvPr>
          <p:cNvSpPr/>
          <p:nvPr/>
        </p:nvSpPr>
        <p:spPr>
          <a:xfrm>
            <a:off x="1994453" y="882758"/>
            <a:ext cx="9912626" cy="5092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 taking part in this project I can prove my language skills and then I’ve known Letizia , who I hope to meet soon and not only on the screen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(Chiara) </a:t>
            </a:r>
            <a:endParaRPr lang="de-D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Working at this project will allow me to study and analyze something which is completely new to me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(Martina) </a:t>
            </a:r>
            <a:endParaRPr lang="de-D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de-D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>
              <a:lnSpc>
                <a:spcPct val="107000"/>
              </a:lnSpc>
              <a:spcAft>
                <a:spcPts val="800"/>
              </a:spcAft>
            </a:pP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I’m so excited to take part in this project since it has given me the opportunity to meet a foreign student and to find out differences in our countries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Giorgia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de-DE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239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04" name="Straight Connector 70">
            <a:extLst>
              <a:ext uri="{FF2B5EF4-FFF2-40B4-BE49-F238E27FC236}">
                <a16:creationId xmlns:a16="http://schemas.microsoft.com/office/drawing/2014/main" id="{22F6364A-B358-4BEE-B158-0734D2C93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8202" y="1570814"/>
            <a:ext cx="0" cy="3710227"/>
          </a:xfrm>
          <a:prstGeom prst="line">
            <a:avLst/>
          </a:prstGeom>
          <a:ln w="19050">
            <a:solidFill>
              <a:srgbClr val="C7A0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Kinder, Gewinnen, Erfolg, Videospiel">
            <a:extLst>
              <a:ext uri="{FF2B5EF4-FFF2-40B4-BE49-F238E27FC236}">
                <a16:creationId xmlns:a16="http://schemas.microsoft.com/office/drawing/2014/main" id="{3ADF4F83-F56A-814B-8B3A-02A8DA00E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925" y="1122363"/>
            <a:ext cx="6934200" cy="46037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D7A7250-8EF7-6340-BEBE-323125AF0124}"/>
              </a:ext>
            </a:extLst>
          </p:cNvPr>
          <p:cNvSpPr txBox="1"/>
          <p:nvPr/>
        </p:nvSpPr>
        <p:spPr>
          <a:xfrm>
            <a:off x="4106556" y="5770910"/>
            <a:ext cx="6934200" cy="920750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de-DE" sz="3000" dirty="0" err="1">
                <a:solidFill>
                  <a:srgbClr val="FFFFFF"/>
                </a:solidFill>
              </a:rPr>
              <a:t>Why</a:t>
            </a:r>
            <a:r>
              <a:rPr lang="de-DE" sz="3000" dirty="0">
                <a:solidFill>
                  <a:srgbClr val="FFFFFF"/>
                </a:solidFill>
              </a:rPr>
              <a:t> </a:t>
            </a:r>
            <a:r>
              <a:rPr lang="de-DE" sz="3000" dirty="0" err="1">
                <a:solidFill>
                  <a:srgbClr val="FFFFFF"/>
                </a:solidFill>
              </a:rPr>
              <a:t>has</a:t>
            </a:r>
            <a:r>
              <a:rPr lang="de-DE" sz="3000" dirty="0">
                <a:solidFill>
                  <a:srgbClr val="FFFFFF"/>
                </a:solidFill>
              </a:rPr>
              <a:t> </a:t>
            </a:r>
            <a:r>
              <a:rPr lang="de-DE" sz="3000" dirty="0" err="1">
                <a:solidFill>
                  <a:srgbClr val="FFFFFF"/>
                </a:solidFill>
              </a:rPr>
              <a:t>this</a:t>
            </a:r>
            <a:r>
              <a:rPr lang="de-DE" sz="3000" dirty="0">
                <a:solidFill>
                  <a:srgbClr val="FFFFFF"/>
                </a:solidFill>
              </a:rPr>
              <a:t> </a:t>
            </a:r>
            <a:r>
              <a:rPr lang="de-DE" sz="3000" dirty="0" err="1">
                <a:solidFill>
                  <a:srgbClr val="FFFFFF"/>
                </a:solidFill>
              </a:rPr>
              <a:t>been</a:t>
            </a:r>
            <a:r>
              <a:rPr lang="de-DE" sz="3000" dirty="0">
                <a:solidFill>
                  <a:srgbClr val="FFFFFF"/>
                </a:solidFill>
              </a:rPr>
              <a:t> so </a:t>
            </a:r>
            <a:r>
              <a:rPr lang="de-DE" sz="3000" dirty="0" err="1">
                <a:solidFill>
                  <a:srgbClr val="FFFFFF"/>
                </a:solidFill>
              </a:rPr>
              <a:t>succesful</a:t>
            </a:r>
            <a:r>
              <a:rPr lang="de-DE" sz="3000" dirty="0">
                <a:solidFill>
                  <a:srgbClr val="FFFFFF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95054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eschäft, Leistung, Werte, Coaching, Entwicklung">
            <a:extLst>
              <a:ext uri="{FF2B5EF4-FFF2-40B4-BE49-F238E27FC236}">
                <a16:creationId xmlns:a16="http://schemas.microsoft.com/office/drawing/2014/main" id="{A7EF9D6B-7772-6942-89CF-3E29B8A02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181" y="56162"/>
            <a:ext cx="5127244" cy="3407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9DCAF51-127A-574B-8083-0A1035917E7B}"/>
              </a:ext>
            </a:extLst>
          </p:cNvPr>
          <p:cNvSpPr txBox="1"/>
          <p:nvPr/>
        </p:nvSpPr>
        <p:spPr>
          <a:xfrm>
            <a:off x="2850331" y="1759984"/>
            <a:ext cx="17077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err="1">
                <a:solidFill>
                  <a:srgbClr val="FF0000"/>
                </a:solidFill>
                <a:latin typeface="Chalkduster" panose="03050602040202020205" pitchFamily="66" charset="77"/>
              </a:rPr>
              <a:t>shared</a:t>
            </a:r>
            <a:endParaRPr lang="de-DE" sz="3200" dirty="0">
              <a:solidFill>
                <a:srgbClr val="FF0000"/>
              </a:solidFill>
              <a:latin typeface="Chalkduster" panose="03050602040202020205" pitchFamily="66" charset="77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3BD2332-3C68-324C-B15F-4842674F083E}"/>
              </a:ext>
            </a:extLst>
          </p:cNvPr>
          <p:cNvSpPr txBox="1"/>
          <p:nvPr/>
        </p:nvSpPr>
        <p:spPr>
          <a:xfrm>
            <a:off x="269832" y="3566970"/>
            <a:ext cx="5160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latin typeface="Chalkduster" panose="03050602040202020205" pitchFamily="66" charset="77"/>
              </a:rPr>
              <a:t>European </a:t>
            </a:r>
            <a:r>
              <a:rPr lang="de-DE" sz="2400" dirty="0" err="1">
                <a:latin typeface="Chalkduster" panose="03050602040202020205" pitchFamily="66" charset="77"/>
              </a:rPr>
              <a:t>integration</a:t>
            </a:r>
            <a:endParaRPr lang="de-DE" sz="2400" dirty="0">
              <a:latin typeface="Chalkduster" panose="03050602040202020205" pitchFamily="66" charset="77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6B3334F-4A7A-C644-81AD-FC06FF2E11F7}"/>
              </a:ext>
            </a:extLst>
          </p:cNvPr>
          <p:cNvSpPr txBox="1"/>
          <p:nvPr/>
        </p:nvSpPr>
        <p:spPr>
          <a:xfrm>
            <a:off x="269832" y="4410976"/>
            <a:ext cx="2280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Chalkduster" panose="03050602040202020205" pitchFamily="66" charset="77"/>
              </a:rPr>
              <a:t>cooperation</a:t>
            </a:r>
            <a:endParaRPr lang="de-DE" sz="2400" dirty="0">
              <a:latin typeface="Chalkduster" panose="03050602040202020205" pitchFamily="66" charset="77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9F3B8C40-F0F7-2E45-B780-BC5011F070B9}"/>
              </a:ext>
            </a:extLst>
          </p:cNvPr>
          <p:cNvSpPr txBox="1"/>
          <p:nvPr/>
        </p:nvSpPr>
        <p:spPr>
          <a:xfrm>
            <a:off x="269832" y="5250846"/>
            <a:ext cx="49368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err="1">
                <a:latin typeface="Chalkduster" panose="03050602040202020205" pitchFamily="66" charset="77"/>
              </a:rPr>
              <a:t>connecting</a:t>
            </a:r>
            <a:r>
              <a:rPr lang="de-DE" sz="2400" dirty="0">
                <a:latin typeface="Chalkduster" panose="03050602040202020205" pitchFamily="66" charset="77"/>
              </a:rPr>
              <a:t> </a:t>
            </a:r>
            <a:r>
              <a:rPr lang="de-DE" sz="2400" dirty="0" err="1">
                <a:latin typeface="Chalkduster" panose="03050602040202020205" pitchFamily="66" charset="77"/>
              </a:rPr>
              <a:t>students</a:t>
            </a:r>
            <a:r>
              <a:rPr lang="de-DE" sz="2400" dirty="0">
                <a:latin typeface="Chalkduster" panose="03050602040202020205" pitchFamily="66" charset="77"/>
              </a:rPr>
              <a:t> </a:t>
            </a:r>
            <a:r>
              <a:rPr lang="de-DE" sz="2400" dirty="0" err="1">
                <a:latin typeface="Chalkduster" panose="03050602040202020205" pitchFamily="66" charset="77"/>
              </a:rPr>
              <a:t>from</a:t>
            </a:r>
            <a:r>
              <a:rPr lang="de-DE" sz="2400" dirty="0">
                <a:latin typeface="Chalkduster" panose="03050602040202020205" pitchFamily="66" charset="77"/>
              </a:rPr>
              <a:t> </a:t>
            </a:r>
          </a:p>
          <a:p>
            <a:r>
              <a:rPr lang="de-DE" sz="2400" dirty="0">
                <a:latin typeface="Chalkduster" panose="03050602040202020205" pitchFamily="66" charset="77"/>
              </a:rPr>
              <a:t>different </a:t>
            </a:r>
            <a:r>
              <a:rPr lang="de-DE" sz="2400" dirty="0" err="1">
                <a:latin typeface="Chalkduster" panose="03050602040202020205" pitchFamily="66" charset="77"/>
              </a:rPr>
              <a:t>cultures</a:t>
            </a:r>
            <a:endParaRPr lang="de-DE" sz="2400" dirty="0">
              <a:latin typeface="Chalkduster" panose="03050602040202020205" pitchFamily="66" charset="77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AD6B45B-1DB0-B947-8CD7-287C54CD2FB7}"/>
              </a:ext>
            </a:extLst>
          </p:cNvPr>
          <p:cNvSpPr txBox="1"/>
          <p:nvPr/>
        </p:nvSpPr>
        <p:spPr>
          <a:xfrm>
            <a:off x="5864088" y="3870663"/>
            <a:ext cx="5420078" cy="14773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3000" dirty="0" err="1">
                <a:solidFill>
                  <a:srgbClr val="FF0000"/>
                </a:solidFill>
                <a:latin typeface="Chalkduster" panose="03050602040202020205" pitchFamily="66" charset="77"/>
              </a:rPr>
              <a:t>shared</a:t>
            </a:r>
            <a:r>
              <a:rPr lang="de-DE" sz="3000" dirty="0">
                <a:solidFill>
                  <a:srgbClr val="FF0000"/>
                </a:solidFill>
                <a:latin typeface="Chalkduster" panose="03050602040202020205" pitchFamily="66" charset="77"/>
              </a:rPr>
              <a:t> </a:t>
            </a:r>
            <a:r>
              <a:rPr lang="de-DE" sz="3000" dirty="0" err="1">
                <a:solidFill>
                  <a:srgbClr val="FF0000"/>
                </a:solidFill>
                <a:latin typeface="Chalkduster" panose="03050602040202020205" pitchFamily="66" charset="77"/>
              </a:rPr>
              <a:t>goal</a:t>
            </a:r>
            <a:r>
              <a:rPr lang="de-DE" sz="3000" dirty="0">
                <a:solidFill>
                  <a:srgbClr val="FF0000"/>
                </a:solidFill>
                <a:latin typeface="Chalkduster" panose="03050602040202020205" pitchFamily="66" charset="77"/>
              </a:rPr>
              <a:t>: </a:t>
            </a:r>
          </a:p>
          <a:p>
            <a:r>
              <a:rPr lang="de-DE" sz="3000" dirty="0" err="1">
                <a:solidFill>
                  <a:srgbClr val="FF0000"/>
                </a:solidFill>
                <a:latin typeface="Chalkduster" panose="03050602040202020205" pitchFamily="66" charset="77"/>
              </a:rPr>
              <a:t>enable</a:t>
            </a:r>
            <a:r>
              <a:rPr lang="de-DE" sz="3000" dirty="0">
                <a:solidFill>
                  <a:srgbClr val="FF0000"/>
                </a:solidFill>
                <a:latin typeface="Chalkduster" panose="03050602040202020205" pitchFamily="66" charset="77"/>
              </a:rPr>
              <a:t> international </a:t>
            </a:r>
            <a:r>
              <a:rPr lang="de-DE" sz="3000" u="sng" dirty="0">
                <a:solidFill>
                  <a:srgbClr val="FF0000"/>
                </a:solidFill>
                <a:latin typeface="Chalkduster" panose="03050602040202020205" pitchFamily="66" charset="77"/>
              </a:rPr>
              <a:t>„CertiLingua“ </a:t>
            </a:r>
            <a:r>
              <a:rPr lang="de-DE" sz="3000" u="sng" dirty="0" err="1">
                <a:solidFill>
                  <a:srgbClr val="FF0000"/>
                </a:solidFill>
                <a:latin typeface="Chalkduster" panose="03050602040202020205" pitchFamily="66" charset="77"/>
              </a:rPr>
              <a:t>contacts</a:t>
            </a:r>
            <a:endParaRPr lang="de-DE" sz="3000" u="sng" dirty="0">
              <a:solidFill>
                <a:srgbClr val="FF0000"/>
              </a:solidFill>
              <a:latin typeface="Chalkduster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5231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F60B712F-871A-A348-9A5E-67B654EE2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424" y="637209"/>
            <a:ext cx="8039376" cy="4479232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7E90A567-98AF-5A47-B273-AC75252161B9}"/>
              </a:ext>
            </a:extLst>
          </p:cNvPr>
          <p:cNvSpPr txBox="1"/>
          <p:nvPr/>
        </p:nvSpPr>
        <p:spPr>
          <a:xfrm>
            <a:off x="4016653" y="5641151"/>
            <a:ext cx="5328999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de-DE" sz="2200" dirty="0">
                <a:solidFill>
                  <a:srgbClr val="FF0000"/>
                </a:solidFill>
                <a:latin typeface="Chalkduster" panose="03050602040202020205" pitchFamily="66" charset="77"/>
              </a:rPr>
              <a:t>Focus on </a:t>
            </a:r>
            <a:r>
              <a:rPr lang="de-DE" sz="2200" dirty="0" err="1">
                <a:solidFill>
                  <a:srgbClr val="FF0000"/>
                </a:solidFill>
                <a:latin typeface="Chalkduster" panose="03050602040202020205" pitchFamily="66" charset="77"/>
              </a:rPr>
              <a:t>students</a:t>
            </a:r>
            <a:r>
              <a:rPr lang="de-DE" sz="2200" dirty="0">
                <a:solidFill>
                  <a:srgbClr val="FF0000"/>
                </a:solidFill>
                <a:latin typeface="Chalkduster" panose="03050602040202020205" pitchFamily="66" charset="77"/>
              </a:rPr>
              <a:t>‘ </a:t>
            </a:r>
            <a:r>
              <a:rPr lang="de-DE" sz="2200" dirty="0" err="1">
                <a:solidFill>
                  <a:srgbClr val="FF0000"/>
                </a:solidFill>
                <a:latin typeface="Chalkduster" panose="03050602040202020205" pitchFamily="66" charset="77"/>
              </a:rPr>
              <a:t>intercultural</a:t>
            </a:r>
            <a:r>
              <a:rPr lang="de-DE" sz="2200" dirty="0">
                <a:solidFill>
                  <a:srgbClr val="FF0000"/>
                </a:solidFill>
                <a:latin typeface="Chalkduster" panose="03050602040202020205" pitchFamily="66" charset="77"/>
              </a:rPr>
              <a:t> </a:t>
            </a:r>
            <a:r>
              <a:rPr lang="de-DE" sz="2200" dirty="0" err="1">
                <a:solidFill>
                  <a:srgbClr val="FF0000"/>
                </a:solidFill>
                <a:latin typeface="Chalkduster" panose="03050602040202020205" pitchFamily="66" charset="77"/>
              </a:rPr>
              <a:t>competences</a:t>
            </a:r>
            <a:endParaRPr lang="de-DE" sz="2200" dirty="0">
              <a:solidFill>
                <a:srgbClr val="FF0000"/>
              </a:solidFill>
              <a:latin typeface="Chalkduster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599250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ände, Klatschen, Staub, Mehl, Bäckerei, Handwerker">
            <a:extLst>
              <a:ext uri="{FF2B5EF4-FFF2-40B4-BE49-F238E27FC236}">
                <a16:creationId xmlns:a16="http://schemas.microsoft.com/office/drawing/2014/main" id="{C5CDC3BF-361E-5749-9CD9-6ACD847E3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396" y="513939"/>
            <a:ext cx="8745184" cy="583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77485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2" descr="Pflanze, Isoliert, Menschliche, Erdbeere, Boden, Knospe">
            <a:extLst>
              <a:ext uri="{FF2B5EF4-FFF2-40B4-BE49-F238E27FC236}">
                <a16:creationId xmlns:a16="http://schemas.microsoft.com/office/drawing/2014/main" id="{7C0614BE-42D9-BF45-B462-1C0C14185C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" r="8050" b="-1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497953B9-D410-E247-9123-7FDFA8BD8531}"/>
              </a:ext>
            </a:extLst>
          </p:cNvPr>
          <p:cNvSpPr txBox="1"/>
          <p:nvPr/>
        </p:nvSpPr>
        <p:spPr>
          <a:xfrm>
            <a:off x="7528923" y="1605766"/>
            <a:ext cx="16861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international </a:t>
            </a:r>
          </a:p>
          <a:p>
            <a:r>
              <a:rPr lang="de-DE" dirty="0" err="1"/>
              <a:t>competences</a:t>
            </a:r>
            <a:r>
              <a:rPr lang="de-DE" dirty="0"/>
              <a:t> – </a:t>
            </a:r>
          </a:p>
          <a:p>
            <a:r>
              <a:rPr lang="de-DE" dirty="0" err="1"/>
              <a:t>documentation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1B9C3660-4C36-264D-846E-6DA462011637}"/>
              </a:ext>
            </a:extLst>
          </p:cNvPr>
          <p:cNvSpPr/>
          <p:nvPr/>
        </p:nvSpPr>
        <p:spPr>
          <a:xfrm>
            <a:off x="7679982" y="4508882"/>
            <a:ext cx="849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/>
              <a:t>project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52C274F-1519-F84F-89CC-F7114618D7D1}"/>
              </a:ext>
            </a:extLst>
          </p:cNvPr>
          <p:cNvSpPr/>
          <p:nvPr/>
        </p:nvSpPr>
        <p:spPr>
          <a:xfrm>
            <a:off x="2154803" y="4806741"/>
            <a:ext cx="28084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b="1" dirty="0" err="1"/>
              <a:t>Counselling</a:t>
            </a:r>
            <a:r>
              <a:rPr lang="de-DE" sz="2800" b="1" dirty="0"/>
              <a:t> </a:t>
            </a:r>
            <a:r>
              <a:rPr lang="de-DE" sz="2800" b="1" dirty="0" err="1"/>
              <a:t>is</a:t>
            </a:r>
            <a:r>
              <a:rPr lang="de-DE" sz="2800" b="1" dirty="0"/>
              <a:t> </a:t>
            </a:r>
            <a:r>
              <a:rPr lang="de-DE" sz="2800" b="1" dirty="0" err="1"/>
              <a:t>key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40668059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rbeitsplatz, Macbook, Computer, Digital, Ölmalerei">
            <a:extLst>
              <a:ext uri="{FF2B5EF4-FFF2-40B4-BE49-F238E27FC236}">
                <a16:creationId xmlns:a16="http://schemas.microsoft.com/office/drawing/2014/main" id="{324C1E71-85E6-AB4E-AB28-9409B0798A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5" r="1939" b="-3"/>
          <a:stretch/>
        </p:blipFill>
        <p:spPr bwMode="auto">
          <a:xfrm>
            <a:off x="609600" y="2423680"/>
            <a:ext cx="5212080" cy="385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Klöppel, Hollywood, Kino, Brett, Produktion, Klappe">
            <a:extLst>
              <a:ext uri="{FF2B5EF4-FFF2-40B4-BE49-F238E27FC236}">
                <a16:creationId xmlns:a16="http://schemas.microsoft.com/office/drawing/2014/main" id="{A3001DEF-8D93-5E4E-8187-4A384BFA74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62" r="-2" b="6425"/>
          <a:stretch/>
        </p:blipFill>
        <p:spPr bwMode="auto">
          <a:xfrm>
            <a:off x="6370320" y="2423040"/>
            <a:ext cx="5212080" cy="385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71805F27-DF1B-7041-AB95-2B4AE3BBB935}"/>
              </a:ext>
            </a:extLst>
          </p:cNvPr>
          <p:cNvSpPr/>
          <p:nvPr/>
        </p:nvSpPr>
        <p:spPr>
          <a:xfrm>
            <a:off x="4536599" y="1084610"/>
            <a:ext cx="3118803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dirty="0"/>
              <a:t>innovation is welcome </a:t>
            </a:r>
          </a:p>
        </p:txBody>
      </p:sp>
    </p:spTree>
    <p:extLst>
      <p:ext uri="{BB962C8B-B14F-4D97-AF65-F5344CB8AC3E}">
        <p14:creationId xmlns:p14="http://schemas.microsoft.com/office/powerpoint/2010/main" val="1210391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72648D0-6160-064E-AB3E-A81923C78F5D}"/>
              </a:ext>
            </a:extLst>
          </p:cNvPr>
          <p:cNvSpPr txBox="1"/>
          <p:nvPr/>
        </p:nvSpPr>
        <p:spPr>
          <a:xfrm>
            <a:off x="648931" y="2438400"/>
            <a:ext cx="3651466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dirty="0"/>
          </a:p>
        </p:txBody>
      </p:sp>
      <p:pic>
        <p:nvPicPr>
          <p:cNvPr id="2050" name="Picture 2" descr="Zusammenarbeit, Brainstorming, Geschäft, Finanzen, Büro">
            <a:extLst>
              <a:ext uri="{FF2B5EF4-FFF2-40B4-BE49-F238E27FC236}">
                <a16:creationId xmlns:a16="http://schemas.microsoft.com/office/drawing/2014/main" id="{0363DEB5-ED5D-784A-8160-E8A5CB9ADB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r="23612" b="-1"/>
          <a:stretch/>
        </p:blipFill>
        <p:spPr bwMode="auto">
          <a:xfrm>
            <a:off x="4639056" y="10"/>
            <a:ext cx="7552944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298AA237-B3AA-E242-9833-B19A45CBED38}"/>
              </a:ext>
            </a:extLst>
          </p:cNvPr>
          <p:cNvSpPr txBox="1"/>
          <p:nvPr/>
        </p:nvSpPr>
        <p:spPr>
          <a:xfrm>
            <a:off x="155136" y="3709026"/>
            <a:ext cx="4639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latin typeface="Chalkduster" panose="03050602040202020205" pitchFamily="66" charset="77"/>
              </a:rPr>
              <a:t>practise</a:t>
            </a:r>
            <a:r>
              <a:rPr lang="de-DE" sz="2400" dirty="0">
                <a:latin typeface="Chalkduster" panose="03050602040202020205" pitchFamily="66" charset="77"/>
              </a:rPr>
              <a:t> </a:t>
            </a:r>
            <a:r>
              <a:rPr lang="de-DE" sz="2400" dirty="0" err="1">
                <a:latin typeface="Chalkduster" panose="03050602040202020205" pitchFamily="66" charset="77"/>
              </a:rPr>
              <a:t>what</a:t>
            </a:r>
            <a:r>
              <a:rPr lang="de-DE" sz="2400" dirty="0">
                <a:latin typeface="Chalkduster" panose="03050602040202020205" pitchFamily="66" charset="77"/>
              </a:rPr>
              <a:t> </a:t>
            </a:r>
            <a:r>
              <a:rPr lang="de-DE" sz="2400" dirty="0" err="1">
                <a:latin typeface="Chalkduster" panose="03050602040202020205" pitchFamily="66" charset="77"/>
              </a:rPr>
              <a:t>you</a:t>
            </a:r>
            <a:r>
              <a:rPr lang="de-DE" sz="2400" dirty="0">
                <a:latin typeface="Chalkduster" panose="03050602040202020205" pitchFamily="66" charset="77"/>
              </a:rPr>
              <a:t> </a:t>
            </a:r>
            <a:r>
              <a:rPr lang="de-DE" sz="2400" dirty="0" err="1">
                <a:latin typeface="Chalkduster" panose="03050602040202020205" pitchFamily="66" charset="77"/>
              </a:rPr>
              <a:t>preach</a:t>
            </a:r>
            <a:r>
              <a:rPr lang="de-DE" sz="2400" dirty="0"/>
              <a:t>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AE87EBE-E464-7046-ACC4-AEEF4670F15D}"/>
              </a:ext>
            </a:extLst>
          </p:cNvPr>
          <p:cNvSpPr txBox="1"/>
          <p:nvPr/>
        </p:nvSpPr>
        <p:spPr>
          <a:xfrm>
            <a:off x="155136" y="4504757"/>
            <a:ext cx="4639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>
                <a:latin typeface="Chalkduster" panose="03050602040202020205" pitchFamily="66" charset="77"/>
              </a:rPr>
              <a:t>European </a:t>
            </a:r>
            <a:r>
              <a:rPr lang="de-DE" sz="2400" u="sng" dirty="0" err="1">
                <a:latin typeface="Chalkduster" panose="03050602040202020205" pitchFamily="66" charset="77"/>
              </a:rPr>
              <a:t>cooperation</a:t>
            </a:r>
            <a:endParaRPr lang="de-DE" sz="2400" u="sng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68FB926-9C29-BA42-A6D9-87C9E4301979}"/>
              </a:ext>
            </a:extLst>
          </p:cNvPr>
          <p:cNvSpPr txBox="1"/>
          <p:nvPr/>
        </p:nvSpPr>
        <p:spPr>
          <a:xfrm>
            <a:off x="155136" y="2296059"/>
            <a:ext cx="4639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latin typeface="Chalkduster" panose="03050602040202020205" pitchFamily="66" charset="77"/>
              </a:rPr>
              <a:t>give</a:t>
            </a:r>
            <a:r>
              <a:rPr lang="de-DE" sz="2400" dirty="0">
                <a:latin typeface="Chalkduster" panose="03050602040202020205" pitchFamily="66" charset="77"/>
              </a:rPr>
              <a:t> &amp; </a:t>
            </a:r>
            <a:r>
              <a:rPr lang="de-DE" sz="2400" dirty="0" err="1">
                <a:latin typeface="Chalkduster" panose="03050602040202020205" pitchFamily="66" charset="77"/>
              </a:rPr>
              <a:t>take</a:t>
            </a:r>
            <a:endParaRPr lang="de-DE" sz="24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51C9259-2000-1849-A4EF-5673E68BB53B}"/>
              </a:ext>
            </a:extLst>
          </p:cNvPr>
          <p:cNvSpPr txBox="1"/>
          <p:nvPr/>
        </p:nvSpPr>
        <p:spPr>
          <a:xfrm>
            <a:off x="155136" y="3011256"/>
            <a:ext cx="4639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err="1">
                <a:latin typeface="Chalkduster" panose="03050602040202020205" pitchFamily="66" charset="77"/>
              </a:rPr>
              <a:t>contribute</a:t>
            </a:r>
            <a:r>
              <a:rPr lang="de-DE" sz="2400" dirty="0">
                <a:latin typeface="Chalkduster" panose="03050602040202020205" pitchFamily="66" charset="77"/>
              </a:rPr>
              <a:t> </a:t>
            </a:r>
            <a:r>
              <a:rPr lang="de-DE" sz="2400" dirty="0" err="1">
                <a:latin typeface="Chalkduster" panose="03050602040202020205" pitchFamily="66" charset="77"/>
              </a:rPr>
              <a:t>what</a:t>
            </a:r>
            <a:r>
              <a:rPr lang="de-DE" sz="2400" dirty="0">
                <a:latin typeface="Chalkduster" panose="03050602040202020205" pitchFamily="66" charset="77"/>
              </a:rPr>
              <a:t> </a:t>
            </a:r>
            <a:r>
              <a:rPr lang="de-DE" sz="2400" dirty="0" err="1">
                <a:latin typeface="Chalkduster" panose="03050602040202020205" pitchFamily="66" charset="77"/>
              </a:rPr>
              <a:t>you</a:t>
            </a:r>
            <a:r>
              <a:rPr lang="de-DE" sz="2400" dirty="0">
                <a:latin typeface="Chalkduster" panose="03050602040202020205" pitchFamily="66" charset="77"/>
              </a:rPr>
              <a:t> </a:t>
            </a:r>
            <a:r>
              <a:rPr lang="de-DE" sz="2400" dirty="0" err="1">
                <a:latin typeface="Chalkduster" panose="03050602040202020205" pitchFamily="66" charset="77"/>
              </a:rPr>
              <a:t>can</a:t>
            </a:r>
            <a:endParaRPr lang="de-DE" sz="24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CC71E142-7973-944D-A348-DB0D39A5FA25}"/>
              </a:ext>
            </a:extLst>
          </p:cNvPr>
          <p:cNvSpPr txBox="1"/>
          <p:nvPr/>
        </p:nvSpPr>
        <p:spPr>
          <a:xfrm>
            <a:off x="155136" y="5364288"/>
            <a:ext cx="4639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u="sng" dirty="0">
                <a:latin typeface="Chalkduster" panose="03050602040202020205" pitchFamily="66" charset="77"/>
              </a:rPr>
              <a:t>STRENGTHENING NETWORKING</a:t>
            </a:r>
            <a:endParaRPr lang="de-DE" sz="2400" u="sng" dirty="0"/>
          </a:p>
        </p:txBody>
      </p:sp>
    </p:spTree>
    <p:extLst>
      <p:ext uri="{BB962C8B-B14F-4D97-AF65-F5344CB8AC3E}">
        <p14:creationId xmlns:p14="http://schemas.microsoft.com/office/powerpoint/2010/main" val="23506366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ände, Klatschen, Staub, Mehl, Bäckerei, Handwerker">
            <a:extLst>
              <a:ext uri="{FF2B5EF4-FFF2-40B4-BE49-F238E27FC236}">
                <a16:creationId xmlns:a16="http://schemas.microsoft.com/office/drawing/2014/main" id="{C5CDC3BF-361E-5749-9CD9-6ACD847E3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3396" y="513939"/>
            <a:ext cx="8745184" cy="583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6757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22C21616-6673-8E43-87F2-6EB29593851E}"/>
              </a:ext>
            </a:extLst>
          </p:cNvPr>
          <p:cNvSpPr txBox="1"/>
          <p:nvPr/>
        </p:nvSpPr>
        <p:spPr>
          <a:xfrm>
            <a:off x="4734232" y="2782669"/>
            <a:ext cx="3051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all </a:t>
            </a:r>
            <a:r>
              <a:rPr lang="de-DE" dirty="0" err="1"/>
              <a:t>pictures</a:t>
            </a:r>
            <a:r>
              <a:rPr lang="de-DE" dirty="0"/>
              <a:t> </a:t>
            </a:r>
            <a:r>
              <a:rPr lang="de-DE" dirty="0" err="1"/>
              <a:t>taken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pixabay</a:t>
            </a:r>
            <a:endParaRPr lang="de-DE" dirty="0"/>
          </a:p>
          <a:p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licence</a:t>
            </a:r>
            <a:r>
              <a:rPr lang="de-DE" dirty="0"/>
              <a:t> </a:t>
            </a:r>
            <a:r>
              <a:rPr lang="de-DE" dirty="0" err="1"/>
              <a:t>required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8106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ände, Klatschen, Staub, Mehl, Bäckerei, Handwerker">
            <a:extLst>
              <a:ext uri="{FF2B5EF4-FFF2-40B4-BE49-F238E27FC236}">
                <a16:creationId xmlns:a16="http://schemas.microsoft.com/office/drawing/2014/main" id="{C5CDC3BF-361E-5749-9CD9-6ACD847E3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822" y="704536"/>
            <a:ext cx="5488355" cy="365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B82279AF-8E9D-154E-960F-A0E0B552770A}"/>
              </a:ext>
            </a:extLst>
          </p:cNvPr>
          <p:cNvSpPr txBox="1"/>
          <p:nvPr/>
        </p:nvSpPr>
        <p:spPr>
          <a:xfrm>
            <a:off x="494676" y="4811843"/>
            <a:ext cx="4272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>
                <a:latin typeface="Chalkduster" panose="03050602040202020205" pitchFamily="66" charset="77"/>
              </a:rPr>
              <a:t>Good</a:t>
            </a:r>
            <a:r>
              <a:rPr lang="de-DE" dirty="0">
                <a:latin typeface="Chalkduster" panose="03050602040202020205" pitchFamily="66" charset="77"/>
              </a:rPr>
              <a:t> </a:t>
            </a:r>
            <a:r>
              <a:rPr lang="de-DE" dirty="0" err="1">
                <a:latin typeface="Chalkduster" panose="03050602040202020205" pitchFamily="66" charset="77"/>
              </a:rPr>
              <a:t>ideas</a:t>
            </a:r>
            <a:r>
              <a:rPr lang="de-DE" dirty="0">
                <a:latin typeface="Chalkduster" panose="03050602040202020205" pitchFamily="66" charset="77"/>
              </a:rPr>
              <a:t> </a:t>
            </a:r>
            <a:r>
              <a:rPr lang="de-DE" dirty="0" err="1">
                <a:latin typeface="Chalkduster" panose="03050602040202020205" pitchFamily="66" charset="77"/>
              </a:rPr>
              <a:t>are</a:t>
            </a:r>
            <a:r>
              <a:rPr lang="de-DE" dirty="0">
                <a:latin typeface="Chalkduster" panose="03050602040202020205" pitchFamily="66" charset="77"/>
              </a:rPr>
              <a:t> like </a:t>
            </a:r>
            <a:r>
              <a:rPr lang="de-DE" dirty="0" err="1">
                <a:latin typeface="Chalkduster" panose="03050602040202020205" pitchFamily="66" charset="77"/>
              </a:rPr>
              <a:t>dust</a:t>
            </a:r>
            <a:r>
              <a:rPr lang="de-DE" dirty="0">
                <a:latin typeface="Chalkduster" panose="03050602040202020205" pitchFamily="66" charset="77"/>
              </a:rPr>
              <a:t>, </a:t>
            </a:r>
            <a:r>
              <a:rPr lang="de-DE" dirty="0" err="1">
                <a:latin typeface="Chalkduster" panose="03050602040202020205" pitchFamily="66" charset="77"/>
              </a:rPr>
              <a:t>you</a:t>
            </a:r>
            <a:r>
              <a:rPr lang="de-DE" dirty="0">
                <a:latin typeface="Chalkduster" panose="03050602040202020205" pitchFamily="66" charset="77"/>
              </a:rPr>
              <a:t> </a:t>
            </a:r>
            <a:r>
              <a:rPr lang="de-DE" dirty="0" err="1">
                <a:latin typeface="Chalkduster" panose="03050602040202020205" pitchFamily="66" charset="77"/>
              </a:rPr>
              <a:t>can‘t</a:t>
            </a:r>
            <a:r>
              <a:rPr lang="de-DE" dirty="0">
                <a:latin typeface="Chalkduster" panose="03050602040202020205" pitchFamily="66" charset="77"/>
              </a:rPr>
              <a:t> </a:t>
            </a:r>
            <a:r>
              <a:rPr lang="de-DE" dirty="0" err="1">
                <a:latin typeface="Chalkduster" panose="03050602040202020205" pitchFamily="66" charset="77"/>
              </a:rPr>
              <a:t>stop</a:t>
            </a:r>
            <a:r>
              <a:rPr lang="de-DE" dirty="0">
                <a:latin typeface="Chalkduster" panose="03050602040202020205" pitchFamily="66" charset="77"/>
              </a:rPr>
              <a:t> </a:t>
            </a:r>
            <a:r>
              <a:rPr lang="de-DE" dirty="0" err="1">
                <a:latin typeface="Chalkduster" panose="03050602040202020205" pitchFamily="66" charset="77"/>
              </a:rPr>
              <a:t>them</a:t>
            </a:r>
            <a:r>
              <a:rPr lang="de-DE" dirty="0">
                <a:latin typeface="Chalkduster" panose="03050602040202020205" pitchFamily="66" charset="77"/>
              </a:rPr>
              <a:t> </a:t>
            </a:r>
            <a:r>
              <a:rPr lang="de-DE" dirty="0" err="1">
                <a:latin typeface="Chalkduster" panose="03050602040202020205" pitchFamily="66" charset="77"/>
              </a:rPr>
              <a:t>from</a:t>
            </a:r>
            <a:r>
              <a:rPr lang="de-DE" dirty="0">
                <a:latin typeface="Chalkduster" panose="03050602040202020205" pitchFamily="66" charset="77"/>
              </a:rPr>
              <a:t> </a:t>
            </a:r>
            <a:r>
              <a:rPr lang="de-DE" dirty="0" err="1">
                <a:latin typeface="Chalkduster" panose="03050602040202020205" pitchFamily="66" charset="77"/>
              </a:rPr>
              <a:t>rising</a:t>
            </a:r>
            <a:r>
              <a:rPr lang="de-DE" dirty="0">
                <a:latin typeface="Chalkduster" panose="03050602040202020205" pitchFamily="66" charset="77"/>
              </a:rPr>
              <a:t> 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42218D7-2FAC-A942-9208-CCD5F77D4CCC}"/>
              </a:ext>
            </a:extLst>
          </p:cNvPr>
          <p:cNvSpPr txBox="1"/>
          <p:nvPr/>
        </p:nvSpPr>
        <p:spPr>
          <a:xfrm>
            <a:off x="6692342" y="4811843"/>
            <a:ext cx="4272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Chalkduster" panose="03050602040202020205" pitchFamily="66" charset="77"/>
              </a:rPr>
              <a:t>More </a:t>
            </a:r>
            <a:r>
              <a:rPr lang="de-DE" dirty="0" err="1">
                <a:latin typeface="Chalkduster" panose="03050602040202020205" pitchFamily="66" charset="77"/>
              </a:rPr>
              <a:t>than</a:t>
            </a:r>
            <a:r>
              <a:rPr lang="de-DE" dirty="0">
                <a:latin typeface="Chalkduster" panose="03050602040202020205" pitchFamily="66" charset="77"/>
              </a:rPr>
              <a:t> </a:t>
            </a:r>
            <a:r>
              <a:rPr lang="de-DE" dirty="0" err="1">
                <a:latin typeface="Chalkduster" panose="03050602040202020205" pitchFamily="66" charset="77"/>
              </a:rPr>
              <a:t>one</a:t>
            </a:r>
            <a:r>
              <a:rPr lang="de-DE" dirty="0">
                <a:latin typeface="Chalkduster" panose="03050602040202020205" pitchFamily="66" charset="77"/>
              </a:rPr>
              <a:t> </a:t>
            </a:r>
            <a:r>
              <a:rPr lang="de-DE" dirty="0" err="1">
                <a:latin typeface="Chalkduster" panose="03050602040202020205" pitchFamily="66" charset="77"/>
              </a:rPr>
              <a:t>hand</a:t>
            </a:r>
            <a:r>
              <a:rPr lang="de-DE" dirty="0">
                <a:latin typeface="Chalkduster" panose="03050602040202020205" pitchFamily="66" charset="77"/>
              </a:rPr>
              <a:t> </a:t>
            </a:r>
            <a:r>
              <a:rPr lang="de-DE" dirty="0" err="1">
                <a:latin typeface="Chalkduster" panose="03050602040202020205" pitchFamily="66" charset="77"/>
              </a:rPr>
              <a:t>is</a:t>
            </a:r>
            <a:r>
              <a:rPr lang="de-DE" dirty="0">
                <a:latin typeface="Chalkduster" panose="03050602040202020205" pitchFamily="66" charset="77"/>
              </a:rPr>
              <a:t> </a:t>
            </a:r>
            <a:r>
              <a:rPr lang="de-DE" dirty="0" err="1">
                <a:latin typeface="Chalkduster" panose="03050602040202020205" pitchFamily="66" charset="77"/>
              </a:rPr>
              <a:t>needed</a:t>
            </a:r>
            <a:r>
              <a:rPr lang="de-DE" dirty="0">
                <a:latin typeface="Chalkduster" panose="03050602040202020205" pitchFamily="66" charset="77"/>
              </a:rPr>
              <a:t> </a:t>
            </a:r>
            <a:r>
              <a:rPr lang="de-DE" dirty="0" err="1">
                <a:latin typeface="Chalkduster" panose="03050602040202020205" pitchFamily="66" charset="77"/>
              </a:rPr>
              <a:t>to</a:t>
            </a:r>
            <a:r>
              <a:rPr lang="de-DE" dirty="0">
                <a:latin typeface="Chalkduster" panose="03050602040202020205" pitchFamily="66" charset="77"/>
              </a:rPr>
              <a:t> </a:t>
            </a:r>
            <a:r>
              <a:rPr lang="de-DE" dirty="0" err="1">
                <a:latin typeface="Chalkduster" panose="03050602040202020205" pitchFamily="66" charset="77"/>
              </a:rPr>
              <a:t>realise</a:t>
            </a:r>
            <a:r>
              <a:rPr lang="de-DE" dirty="0">
                <a:latin typeface="Chalkduster" panose="03050602040202020205" pitchFamily="66" charset="77"/>
              </a:rPr>
              <a:t> </a:t>
            </a:r>
            <a:r>
              <a:rPr lang="de-DE" dirty="0" err="1">
                <a:latin typeface="Chalkduster" panose="03050602040202020205" pitchFamily="66" charset="77"/>
              </a:rPr>
              <a:t>them</a:t>
            </a:r>
            <a:endParaRPr lang="de-DE" dirty="0">
              <a:latin typeface="Chalkduster" panose="03050602040202020205" pitchFamily="66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209506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F00B3691-BA06-9A42-8945-A452CB307A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662" y="612167"/>
            <a:ext cx="8128000" cy="581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84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ändedruck, Hände, Laptop, Monitor, Online, Digital">
            <a:extLst>
              <a:ext uri="{FF2B5EF4-FFF2-40B4-BE49-F238E27FC236}">
                <a16:creationId xmlns:a16="http://schemas.microsoft.com/office/drawing/2014/main" id="{86F72B41-2106-FC4A-AC15-468B58CCB6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2" r="13423" b="1"/>
          <a:stretch/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0251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 3">
            <a:extLst>
              <a:ext uri="{FF2B5EF4-FFF2-40B4-BE49-F238E27FC236}">
                <a16:creationId xmlns:a16="http://schemas.microsoft.com/office/drawing/2014/main" id="{5024CBF0-4502-BA42-944F-C69CB7D5D79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8105469"/>
              </p:ext>
            </p:extLst>
          </p:nvPr>
        </p:nvGraphicFramePr>
        <p:xfrm>
          <a:off x="2511686" y="584894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3010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F75F1CD5-3F78-2347-B8E6-A894981BCB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541366"/>
              </p:ext>
            </p:extLst>
          </p:nvPr>
        </p:nvGraphicFramePr>
        <p:xfrm>
          <a:off x="494676" y="320035"/>
          <a:ext cx="11392524" cy="6217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feld 1">
            <a:extLst>
              <a:ext uri="{FF2B5EF4-FFF2-40B4-BE49-F238E27FC236}">
                <a16:creationId xmlns:a16="http://schemas.microsoft.com/office/drawing/2014/main" id="{A89E1203-9640-5F47-A6C1-CBCF37C10270}"/>
              </a:ext>
            </a:extLst>
          </p:cNvPr>
          <p:cNvSpPr txBox="1"/>
          <p:nvPr/>
        </p:nvSpPr>
        <p:spPr>
          <a:xfrm>
            <a:off x="8347346" y="4367216"/>
            <a:ext cx="20536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dirty="0"/>
          </a:p>
          <a:p>
            <a:pPr algn="ctr"/>
            <a:r>
              <a:rPr lang="de-DE" dirty="0" err="1"/>
              <a:t>done</a:t>
            </a:r>
            <a:r>
              <a:rPr lang="de-DE" dirty="0"/>
              <a:t> in </a:t>
            </a:r>
            <a:r>
              <a:rPr lang="de-DE" dirty="0" err="1"/>
              <a:t>Italy</a:t>
            </a:r>
            <a:endParaRPr lang="de-DE" dirty="0"/>
          </a:p>
          <a:p>
            <a:pPr algn="ctr"/>
            <a:r>
              <a:rPr lang="de-DE" dirty="0" err="1"/>
              <a:t>by</a:t>
            </a:r>
            <a:r>
              <a:rPr lang="de-DE" dirty="0"/>
              <a:t> a </a:t>
            </a:r>
            <a:r>
              <a:rPr lang="de-DE" dirty="0" err="1"/>
              <a:t>team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four</a:t>
            </a:r>
            <a:r>
              <a:rPr lang="de-DE" dirty="0"/>
              <a:t> </a:t>
            </a:r>
            <a:r>
              <a:rPr lang="de-DE" dirty="0" err="1"/>
              <a:t>people</a:t>
            </a:r>
            <a:endParaRPr lang="de-DE" dirty="0"/>
          </a:p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9496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>
            <a:extLst>
              <a:ext uri="{FF2B5EF4-FFF2-40B4-BE49-F238E27FC236}">
                <a16:creationId xmlns:a16="http://schemas.microsoft.com/office/drawing/2014/main" id="{3566BA31-8E46-004A-B86A-4EC65ED351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3046695"/>
              </p:ext>
            </p:extLst>
          </p:nvPr>
        </p:nvGraphicFramePr>
        <p:xfrm>
          <a:off x="2548327" y="464693"/>
          <a:ext cx="8330677" cy="4873985"/>
        </p:xfrm>
        <a:graphic>
          <a:graphicData uri="http://schemas.openxmlformats.org/drawingml/2006/table">
            <a:tbl>
              <a:tblPr firstRow="1" firstCol="1" bandRow="1"/>
              <a:tblGrid>
                <a:gridCol w="236434">
                  <a:extLst>
                    <a:ext uri="{9D8B030D-6E8A-4147-A177-3AD203B41FA5}">
                      <a16:colId xmlns:a16="http://schemas.microsoft.com/office/drawing/2014/main" val="1446736521"/>
                    </a:ext>
                  </a:extLst>
                </a:gridCol>
                <a:gridCol w="4317984">
                  <a:extLst>
                    <a:ext uri="{9D8B030D-6E8A-4147-A177-3AD203B41FA5}">
                      <a16:colId xmlns:a16="http://schemas.microsoft.com/office/drawing/2014/main" val="2754354450"/>
                    </a:ext>
                  </a:extLst>
                </a:gridCol>
                <a:gridCol w="3776259">
                  <a:extLst>
                    <a:ext uri="{9D8B030D-6E8A-4147-A177-3AD203B41FA5}">
                      <a16:colId xmlns:a16="http://schemas.microsoft.com/office/drawing/2014/main" val="1242291988"/>
                    </a:ext>
                  </a:extLst>
                </a:gridCol>
              </a:tblGrid>
              <a:tr h="253220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de-DE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Istituto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Omnicomprensivo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Statale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Europeo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di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Arconate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Buscate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de-DE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Geschwister-Scholl-Gymnasium</a:t>
                      </a:r>
                    </a:p>
                  </a:txBody>
                  <a:tcPr marL="25219" marR="25219" marT="5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4376535"/>
                  </a:ext>
                </a:extLst>
              </a:tr>
              <a:tr h="222093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de-DE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ITE Enrico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Tosi</a:t>
                      </a:r>
                      <a:endParaRPr lang="de-DE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Grafschafter Gymnasium </a:t>
                      </a:r>
                      <a:endParaRPr lang="de-D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931947"/>
                  </a:ext>
                </a:extLst>
              </a:tr>
              <a:tr h="222093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Gymnasium Fabritianum </a:t>
                      </a:r>
                      <a:endParaRPr lang="de-D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462857"/>
                  </a:ext>
                </a:extLst>
              </a:tr>
              <a:tr h="222093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de-DE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ITE LL Gadda-Rosselli</a:t>
                      </a:r>
                      <a:endParaRPr lang="de-D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Rudolph Brandes Gymnasium </a:t>
                      </a:r>
                      <a:endParaRPr lang="de-D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8668892"/>
                  </a:ext>
                </a:extLst>
              </a:tr>
              <a:tr h="222093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de-DE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Licei Manzoni Varese</a:t>
                      </a:r>
                      <a:endParaRPr lang="de-D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Gymnasium Brede </a:t>
                      </a:r>
                      <a:endParaRPr lang="de-D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963950"/>
                  </a:ext>
                </a:extLst>
              </a:tr>
              <a:tr h="222093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de-DE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Liceo Legnani</a:t>
                      </a:r>
                      <a:endParaRPr lang="de-D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Hermann-Vöchting-Gymnasium </a:t>
                      </a:r>
                      <a:endParaRPr lang="de-D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8795010"/>
                  </a:ext>
                </a:extLst>
              </a:tr>
              <a:tr h="222093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de-DE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Liceo Linguistico Europeo G.Parini 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Stadtgymnasium Detmold </a:t>
                      </a:r>
                      <a:endParaRPr lang="de-D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069450"/>
                  </a:ext>
                </a:extLst>
              </a:tr>
              <a:tr h="222093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de-DE" sz="14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E. Setti Carraro Dalla Chiesa</a:t>
                      </a:r>
                      <a:endParaRPr lang="en-US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Gymnasium Am Kothen </a:t>
                      </a:r>
                      <a:endParaRPr lang="de-D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130197"/>
                  </a:ext>
                </a:extLst>
              </a:tr>
              <a:tr h="222093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de-DE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Liceo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Galileo Galilei </a:t>
                      </a:r>
                      <a:endParaRPr lang="de-DE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Otto-Hahn-Gymnasium / </a:t>
                      </a:r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Herne</a:t>
                      </a:r>
                      <a:endParaRPr lang="de-D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099169"/>
                  </a:ext>
                </a:extLst>
              </a:tr>
              <a:tr h="222093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Gymnasium Heepen </a:t>
                      </a:r>
                      <a:endParaRPr lang="de-D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59226"/>
                  </a:ext>
                </a:extLst>
              </a:tr>
              <a:tr h="222093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de-DE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IIS Carlo Emilio Gadda</a:t>
                      </a:r>
                      <a:endParaRPr lang="de-D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Gesamtschule Hardt </a:t>
                      </a:r>
                      <a:endParaRPr lang="de-D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3943659"/>
                  </a:ext>
                </a:extLst>
              </a:tr>
              <a:tr h="222093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Gymnasium Schwertstraße </a:t>
                      </a:r>
                      <a:endParaRPr lang="de-D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5043658"/>
                  </a:ext>
                </a:extLst>
              </a:tr>
              <a:tr h="222093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de-DE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I.I.S. P. FRISI</a:t>
                      </a:r>
                      <a:endParaRPr lang="de-DE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Kopernikus Gymnasium </a:t>
                      </a:r>
                      <a:endParaRPr lang="de-D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504768"/>
                  </a:ext>
                </a:extLst>
              </a:tr>
              <a:tr h="222093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Krupp Gymnasium </a:t>
                      </a:r>
                      <a:endParaRPr lang="de-D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507309"/>
                  </a:ext>
                </a:extLst>
              </a:tr>
              <a:tr h="222093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de-DE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Liceo G. Novello</a:t>
                      </a:r>
                      <a:endParaRPr lang="de-D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Städt. Anno-Gymnasium </a:t>
                      </a:r>
                      <a:endParaRPr lang="de-D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809490"/>
                  </a:ext>
                </a:extLst>
              </a:tr>
              <a:tr h="222093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Otto-Hahn-Gymnasium / </a:t>
                      </a:r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Mohnheim</a:t>
                      </a: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de-D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5398745"/>
                  </a:ext>
                </a:extLst>
              </a:tr>
              <a:tr h="222093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de-DE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Liceo Linguistico "D.Manin" </a:t>
                      </a:r>
                      <a:endParaRPr lang="de-D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MEG Tönisvorst </a:t>
                      </a:r>
                      <a:endParaRPr lang="de-D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502850"/>
                  </a:ext>
                </a:extLst>
              </a:tr>
              <a:tr h="222093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Cecilien-Gymnasium </a:t>
                      </a:r>
                      <a:endParaRPr lang="de-D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578177"/>
                  </a:ext>
                </a:extLst>
              </a:tr>
              <a:tr h="222093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de-DE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Liceo Agnesi</a:t>
                      </a:r>
                      <a:endParaRPr lang="de-D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Städt. Mädchengymnasium Essen </a:t>
                      </a:r>
                      <a:endParaRPr lang="de-D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226199"/>
                  </a:ext>
                </a:extLst>
              </a:tr>
              <a:tr h="222093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de-DE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Liceo Crespi</a:t>
                      </a:r>
                      <a:endParaRPr lang="de-D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Hollenberg Gymnasium Waldbröl </a:t>
                      </a:r>
                      <a:endParaRPr lang="de-D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224175"/>
                  </a:ext>
                </a:extLst>
              </a:tr>
              <a:tr h="222093">
                <a:tc>
                  <a:txBody>
                    <a:bodyPr/>
                    <a:lstStyle/>
                    <a:p>
                      <a:pPr algn="l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de-DE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Städt. Gymnasium </a:t>
                      </a:r>
                      <a:r>
                        <a:rPr lang="de-DE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Barntrup</a:t>
                      </a:r>
                      <a:r>
                        <a:rPr lang="de-DE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Light" panose="020F03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de-DE" sz="1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25219" marR="25219" marT="540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093092"/>
                  </a:ext>
                </a:extLst>
              </a:tr>
            </a:tbl>
          </a:graphicData>
        </a:graphic>
      </p:graphicFrame>
      <p:sp>
        <p:nvSpPr>
          <p:cNvPr id="4" name="Textfeld 3">
            <a:extLst>
              <a:ext uri="{FF2B5EF4-FFF2-40B4-BE49-F238E27FC236}">
                <a16:creationId xmlns:a16="http://schemas.microsoft.com/office/drawing/2014/main" id="{B4851F83-DE50-BF41-AB3B-4A34D76BBB87}"/>
              </a:ext>
            </a:extLst>
          </p:cNvPr>
          <p:cNvSpPr txBox="1"/>
          <p:nvPr/>
        </p:nvSpPr>
        <p:spPr>
          <a:xfrm>
            <a:off x="4167265" y="5711251"/>
            <a:ext cx="574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end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day</a:t>
            </a:r>
            <a:r>
              <a:rPr lang="de-DE" dirty="0"/>
              <a:t>:  </a:t>
            </a:r>
            <a:r>
              <a:rPr lang="de-DE" dirty="0" err="1"/>
              <a:t>we</a:t>
            </a:r>
            <a:r>
              <a:rPr lang="de-DE" dirty="0"/>
              <a:t> „just“ </a:t>
            </a:r>
            <a:r>
              <a:rPr lang="de-DE" dirty="0" err="1"/>
              <a:t>provided</a:t>
            </a:r>
            <a:r>
              <a:rPr lang="de-DE" dirty="0"/>
              <a:t> a </a:t>
            </a:r>
            <a:r>
              <a:rPr lang="de-DE" dirty="0" err="1"/>
              <a:t>meeting</a:t>
            </a:r>
            <a:r>
              <a:rPr lang="de-DE" dirty="0"/>
              <a:t> </a:t>
            </a:r>
            <a:r>
              <a:rPr lang="de-DE" dirty="0" err="1"/>
              <a:t>space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003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0D1E14A4-89AA-404B-8CF8-43C2F6532BC6}"/>
              </a:ext>
            </a:extLst>
          </p:cNvPr>
          <p:cNvSpPr/>
          <p:nvPr/>
        </p:nvSpPr>
        <p:spPr>
          <a:xfrm>
            <a:off x="2578309" y="597455"/>
            <a:ext cx="8829206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dirty="0"/>
              <a:t>I was </a:t>
            </a:r>
            <a:r>
              <a:rPr lang="de-DE" sz="2800" dirty="0" err="1"/>
              <a:t>able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find </a:t>
            </a:r>
            <a:r>
              <a:rPr lang="de-DE" sz="2800" dirty="0" err="1"/>
              <a:t>partners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three</a:t>
            </a:r>
            <a:r>
              <a:rPr lang="de-DE" sz="2800" dirty="0"/>
              <a:t> </a:t>
            </a:r>
            <a:r>
              <a:rPr lang="de-DE" sz="2800" dirty="0" err="1"/>
              <a:t>students</a:t>
            </a:r>
            <a:r>
              <a:rPr lang="de-DE" sz="2800" dirty="0"/>
              <a:t> […]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their</a:t>
            </a:r>
            <a:r>
              <a:rPr lang="de-DE" sz="2800" dirty="0"/>
              <a:t> CertiLingua </a:t>
            </a:r>
            <a:r>
              <a:rPr lang="de-DE" sz="2800" dirty="0" err="1"/>
              <a:t>work</a:t>
            </a:r>
            <a:r>
              <a:rPr lang="de-DE" sz="2800" dirty="0"/>
              <a:t>. The </a:t>
            </a:r>
            <a:r>
              <a:rPr lang="de-DE" sz="2800" dirty="0" err="1"/>
              <a:t>girls</a:t>
            </a:r>
            <a:r>
              <a:rPr lang="de-DE" sz="2800" dirty="0"/>
              <a:t> </a:t>
            </a:r>
            <a:r>
              <a:rPr lang="de-DE" sz="2800" dirty="0" err="1"/>
              <a:t>have</a:t>
            </a:r>
            <a:r>
              <a:rPr lang="de-DE" sz="2800" dirty="0"/>
              <a:t> a </a:t>
            </a:r>
            <a:r>
              <a:rPr lang="de-DE" sz="2800" dirty="0" err="1"/>
              <a:t>regular</a:t>
            </a:r>
            <a:r>
              <a:rPr lang="de-DE" sz="2800" dirty="0"/>
              <a:t> </a:t>
            </a:r>
            <a:r>
              <a:rPr lang="de-DE" sz="2800" dirty="0" err="1"/>
              <a:t>exchange</a:t>
            </a:r>
            <a:r>
              <a:rPr lang="de-DE" sz="2800" dirty="0"/>
              <a:t> </a:t>
            </a:r>
            <a:r>
              <a:rPr lang="de-DE" sz="2800" dirty="0" err="1"/>
              <a:t>with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students</a:t>
            </a:r>
            <a:r>
              <a:rPr lang="de-DE" sz="2800" dirty="0"/>
              <a:t> </a:t>
            </a:r>
            <a:r>
              <a:rPr lang="de-DE" sz="2800" dirty="0" err="1"/>
              <a:t>from</a:t>
            </a:r>
            <a:r>
              <a:rPr lang="de-DE" sz="2800" dirty="0"/>
              <a:t> </a:t>
            </a:r>
            <a:r>
              <a:rPr lang="de-DE" sz="2800" dirty="0" err="1"/>
              <a:t>Italy</a:t>
            </a:r>
            <a:r>
              <a:rPr lang="de-DE" sz="2800" dirty="0"/>
              <a:t> […]. </a:t>
            </a:r>
          </a:p>
          <a:p>
            <a:r>
              <a:rPr lang="de-DE" sz="2800" dirty="0" err="1"/>
              <a:t>We</a:t>
            </a:r>
            <a:r>
              <a:rPr lang="de-DE" sz="2800" dirty="0"/>
              <a:t> </a:t>
            </a:r>
            <a:r>
              <a:rPr lang="de-DE" sz="2800" dirty="0" err="1"/>
              <a:t>would</a:t>
            </a:r>
            <a:r>
              <a:rPr lang="de-DE" sz="2800" dirty="0"/>
              <a:t> also like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maintain</a:t>
            </a:r>
            <a:r>
              <a:rPr lang="de-DE" sz="2800" dirty="0"/>
              <a:t> </a:t>
            </a:r>
            <a:r>
              <a:rPr lang="de-DE" sz="2800" dirty="0" err="1"/>
              <a:t>contact</a:t>
            </a:r>
            <a:r>
              <a:rPr lang="de-DE" sz="2800" dirty="0"/>
              <a:t> </a:t>
            </a:r>
            <a:r>
              <a:rPr lang="de-DE" sz="2800" dirty="0" err="1"/>
              <a:t>with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school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other</a:t>
            </a:r>
            <a:r>
              <a:rPr lang="de-DE" sz="2800" dirty="0"/>
              <a:t> </a:t>
            </a:r>
            <a:r>
              <a:rPr lang="de-DE" sz="2800" dirty="0" err="1"/>
              <a:t>projects</a:t>
            </a:r>
            <a:r>
              <a:rPr lang="de-DE" sz="2800" dirty="0"/>
              <a:t>, e.g. </a:t>
            </a:r>
            <a:r>
              <a:rPr lang="de-DE" sz="2800" dirty="0" err="1"/>
              <a:t>internships</a:t>
            </a:r>
            <a:r>
              <a:rPr lang="de-DE" sz="2800" dirty="0"/>
              <a:t> </a:t>
            </a:r>
            <a:r>
              <a:rPr lang="de-DE" sz="2800" dirty="0" err="1"/>
              <a:t>abroad</a:t>
            </a:r>
            <a:r>
              <a:rPr lang="de-DE" sz="2800" dirty="0"/>
              <a:t>. </a:t>
            </a:r>
          </a:p>
          <a:p>
            <a:r>
              <a:rPr lang="de-DE" sz="2800" dirty="0" err="1"/>
              <a:t>If</a:t>
            </a:r>
            <a:r>
              <a:rPr lang="de-DE" sz="2800" dirty="0"/>
              <a:t> </a:t>
            </a:r>
            <a:r>
              <a:rPr lang="de-DE" sz="2800" dirty="0" err="1"/>
              <a:t>it</a:t>
            </a:r>
            <a:r>
              <a:rPr lang="de-DE" sz="2800" dirty="0"/>
              <a:t> </a:t>
            </a:r>
            <a:r>
              <a:rPr lang="de-DE" sz="2800" dirty="0" err="1"/>
              <a:t>continues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be</a:t>
            </a:r>
            <a:r>
              <a:rPr lang="de-DE" sz="2800" dirty="0"/>
              <a:t> </a:t>
            </a:r>
            <a:r>
              <a:rPr lang="de-DE" sz="2800" dirty="0" err="1"/>
              <a:t>difficult</a:t>
            </a:r>
            <a:r>
              <a:rPr lang="de-DE" sz="2800" dirty="0"/>
              <a:t> </a:t>
            </a:r>
            <a:r>
              <a:rPr lang="de-DE" sz="2800" dirty="0" err="1"/>
              <a:t>to</a:t>
            </a:r>
            <a:r>
              <a:rPr lang="de-DE" sz="2800" dirty="0"/>
              <a:t> carry out face-</a:t>
            </a:r>
            <a:r>
              <a:rPr lang="de-DE" sz="2800" dirty="0" err="1"/>
              <a:t>to</a:t>
            </a:r>
            <a:r>
              <a:rPr lang="de-DE" sz="2800" dirty="0"/>
              <a:t>-face </a:t>
            </a:r>
            <a:r>
              <a:rPr lang="de-DE" sz="2800" dirty="0" err="1"/>
              <a:t>projects</a:t>
            </a:r>
            <a:r>
              <a:rPr lang="de-DE" sz="2800" dirty="0"/>
              <a:t> due </a:t>
            </a:r>
            <a:r>
              <a:rPr lang="de-DE" sz="2800" dirty="0" err="1"/>
              <a:t>to</a:t>
            </a:r>
            <a:r>
              <a:rPr lang="de-DE" sz="2800" dirty="0"/>
              <a:t> </a:t>
            </a:r>
            <a:r>
              <a:rPr lang="de-DE" sz="2800" dirty="0" err="1"/>
              <a:t>the</a:t>
            </a:r>
            <a:r>
              <a:rPr lang="de-DE" sz="2800" dirty="0"/>
              <a:t> </a:t>
            </a:r>
            <a:r>
              <a:rPr lang="de-DE" sz="2800" dirty="0" err="1"/>
              <a:t>pandemic</a:t>
            </a:r>
            <a:r>
              <a:rPr lang="de-DE" sz="2800" dirty="0"/>
              <a:t>, I will also </a:t>
            </a:r>
            <a:r>
              <a:rPr lang="de-DE" sz="2800" dirty="0" err="1"/>
              <a:t>arrange</a:t>
            </a:r>
            <a:r>
              <a:rPr lang="de-DE" sz="2800" dirty="0"/>
              <a:t> </a:t>
            </a:r>
            <a:r>
              <a:rPr lang="de-DE" sz="2800" dirty="0" err="1"/>
              <a:t>contacts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 </a:t>
            </a:r>
            <a:r>
              <a:rPr lang="de-DE" sz="2800" dirty="0" err="1"/>
              <a:t>interested</a:t>
            </a:r>
            <a:r>
              <a:rPr lang="de-DE" sz="2800" dirty="0"/>
              <a:t> Q1 </a:t>
            </a:r>
            <a:r>
              <a:rPr lang="de-DE" sz="2800" dirty="0" err="1"/>
              <a:t>pupils</a:t>
            </a:r>
            <a:r>
              <a:rPr lang="de-DE" sz="2800" dirty="0"/>
              <a:t>.</a:t>
            </a:r>
          </a:p>
          <a:p>
            <a:endParaRPr lang="de-DE" sz="2800" dirty="0"/>
          </a:p>
          <a:p>
            <a:r>
              <a:rPr lang="de-DE" i="1" dirty="0"/>
              <a:t>LICEO MANZONI, Varese</a:t>
            </a:r>
          </a:p>
          <a:p>
            <a:r>
              <a:rPr lang="de-DE" i="1" dirty="0"/>
              <a:t>GYMNASIUM BREDE, </a:t>
            </a:r>
            <a:r>
              <a:rPr lang="de-DE" i="1" dirty="0" err="1"/>
              <a:t>Brakel</a:t>
            </a:r>
            <a:endParaRPr lang="de-DE" i="1" dirty="0"/>
          </a:p>
          <a:p>
            <a:endParaRPr lang="de-DE" sz="2800" dirty="0"/>
          </a:p>
          <a:p>
            <a:endParaRPr lang="de-DE" sz="2800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9874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981</Words>
  <Application>Microsoft Macintosh PowerPoint</Application>
  <PresentationFormat>Breitbild</PresentationFormat>
  <Paragraphs>201</Paragraphs>
  <Slides>24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32" baseType="lpstr">
      <vt:lpstr>Arial</vt:lpstr>
      <vt:lpstr>Calibri</vt:lpstr>
      <vt:lpstr>Calibri Light</vt:lpstr>
      <vt:lpstr>Chalkduster</vt:lpstr>
      <vt:lpstr>Marker Felt Thin</vt:lpstr>
      <vt:lpstr>Marker Felt Thin</vt:lpstr>
      <vt:lpstr>Symbol</vt:lpstr>
      <vt:lpstr>Office</vt:lpstr>
      <vt:lpstr>Fostering co-operation within the CertiLingua network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„CertiLingua Project-Documentations with Audio-Visual Elements for Students“</dc:title>
  <dc:creator>Thomas Wegner</dc:creator>
  <cp:lastModifiedBy>Thomas Wegner</cp:lastModifiedBy>
  <cp:revision>186</cp:revision>
  <dcterms:created xsi:type="dcterms:W3CDTF">2021-01-31T09:28:07Z</dcterms:created>
  <dcterms:modified xsi:type="dcterms:W3CDTF">2021-11-23T06:07:14Z</dcterms:modified>
</cp:coreProperties>
</file>